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57" r:id="rId4"/>
    <p:sldId id="258" r:id="rId5"/>
    <p:sldId id="259" r:id="rId6"/>
    <p:sldId id="266" r:id="rId7"/>
    <p:sldId id="267" r:id="rId8"/>
    <p:sldId id="265" r:id="rId9"/>
    <p:sldId id="262" r:id="rId10"/>
    <p:sldId id="261" r:id="rId11"/>
    <p:sldId id="268" r:id="rId12"/>
    <p:sldId id="271" r:id="rId13"/>
    <p:sldId id="272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3078" y="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F6B942-D076-4032-AE34-398888B3A97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B8109B97-0808-471B-B92F-50D065D679A6}">
      <dgm:prSet/>
      <dgm:spPr/>
      <dgm:t>
        <a:bodyPr/>
        <a:lstStyle/>
        <a:p>
          <a:r>
            <a:rPr lang="en-US"/>
            <a:t>Moving from on-prem to the cloud for data warehousing and analytics</a:t>
          </a:r>
        </a:p>
      </dgm:t>
    </dgm:pt>
    <dgm:pt modelId="{D7590CB5-5699-4DAD-A916-FCAEE9D30EA8}" type="parTrans" cxnId="{2F232058-C62A-4528-9503-F4101F514D37}">
      <dgm:prSet/>
      <dgm:spPr/>
      <dgm:t>
        <a:bodyPr/>
        <a:lstStyle/>
        <a:p>
          <a:endParaRPr lang="en-US"/>
        </a:p>
      </dgm:t>
    </dgm:pt>
    <dgm:pt modelId="{85563662-504C-4690-86EC-C087D39ACFF9}" type="sibTrans" cxnId="{2F232058-C62A-4528-9503-F4101F514D37}">
      <dgm:prSet/>
      <dgm:spPr/>
      <dgm:t>
        <a:bodyPr/>
        <a:lstStyle/>
        <a:p>
          <a:endParaRPr lang="en-US"/>
        </a:p>
      </dgm:t>
    </dgm:pt>
    <dgm:pt modelId="{C9951B45-0455-4E08-A74A-B1B464473250}">
      <dgm:prSet/>
      <dgm:spPr/>
      <dgm:t>
        <a:bodyPr/>
        <a:lstStyle/>
        <a:p>
          <a:r>
            <a:rPr lang="en-US"/>
            <a:t>The modern cloud toolkit</a:t>
          </a:r>
        </a:p>
      </dgm:t>
    </dgm:pt>
    <dgm:pt modelId="{DBD61B12-375F-4728-800B-0CEE8C4C90E9}" type="parTrans" cxnId="{62404EF0-8778-4842-97F8-79A381A32D8D}">
      <dgm:prSet/>
      <dgm:spPr/>
      <dgm:t>
        <a:bodyPr/>
        <a:lstStyle/>
        <a:p>
          <a:endParaRPr lang="en-US"/>
        </a:p>
      </dgm:t>
    </dgm:pt>
    <dgm:pt modelId="{0FA71860-EF60-4191-82B3-E68FEDC2EE04}" type="sibTrans" cxnId="{62404EF0-8778-4842-97F8-79A381A32D8D}">
      <dgm:prSet/>
      <dgm:spPr/>
      <dgm:t>
        <a:bodyPr/>
        <a:lstStyle/>
        <a:p>
          <a:endParaRPr lang="en-US"/>
        </a:p>
      </dgm:t>
    </dgm:pt>
    <dgm:pt modelId="{589AA6C2-BC16-4A63-96EA-A47FBD2B1570}">
      <dgm:prSet/>
      <dgm:spPr/>
      <dgm:t>
        <a:bodyPr/>
        <a:lstStyle/>
        <a:p>
          <a:r>
            <a:rPr lang="en-US"/>
            <a:t>Medallion data architecture</a:t>
          </a:r>
        </a:p>
      </dgm:t>
    </dgm:pt>
    <dgm:pt modelId="{9BBC7D84-E93F-4778-9F25-1870E922D046}" type="parTrans" cxnId="{D7D616B3-08EF-4EF5-ACB9-93D45D5D40B3}">
      <dgm:prSet/>
      <dgm:spPr/>
      <dgm:t>
        <a:bodyPr/>
        <a:lstStyle/>
        <a:p>
          <a:endParaRPr lang="en-US"/>
        </a:p>
      </dgm:t>
    </dgm:pt>
    <dgm:pt modelId="{435F2B4C-8FDD-442D-AAEA-FACCFBE62606}" type="sibTrans" cxnId="{D7D616B3-08EF-4EF5-ACB9-93D45D5D40B3}">
      <dgm:prSet/>
      <dgm:spPr/>
      <dgm:t>
        <a:bodyPr/>
        <a:lstStyle/>
        <a:p>
          <a:endParaRPr lang="en-US"/>
        </a:p>
      </dgm:t>
    </dgm:pt>
    <dgm:pt modelId="{6B98DA56-0B9B-4C4D-946C-BCE78370C65A}">
      <dgm:prSet/>
      <dgm:spPr/>
      <dgm:t>
        <a:bodyPr/>
        <a:lstStyle/>
        <a:p>
          <a:r>
            <a:rPr lang="en-US" dirty="0"/>
            <a:t>Advantages of Databricks</a:t>
          </a:r>
        </a:p>
      </dgm:t>
    </dgm:pt>
    <dgm:pt modelId="{E426D65C-81F6-407C-B12B-6481C8F90731}" type="parTrans" cxnId="{06168915-447E-420F-BBB6-20477C7A0F82}">
      <dgm:prSet/>
      <dgm:spPr/>
      <dgm:t>
        <a:bodyPr/>
        <a:lstStyle/>
        <a:p>
          <a:endParaRPr lang="en-US"/>
        </a:p>
      </dgm:t>
    </dgm:pt>
    <dgm:pt modelId="{A957D95C-981A-4587-BEEC-F982C53A57BF}" type="sibTrans" cxnId="{06168915-447E-420F-BBB6-20477C7A0F82}">
      <dgm:prSet/>
      <dgm:spPr/>
      <dgm:t>
        <a:bodyPr/>
        <a:lstStyle/>
        <a:p>
          <a:endParaRPr lang="en-US"/>
        </a:p>
      </dgm:t>
    </dgm:pt>
    <dgm:pt modelId="{92597FC8-B128-4D45-AFBD-FBC1FF303F12}">
      <dgm:prSet/>
      <dgm:spPr/>
      <dgm:t>
        <a:bodyPr/>
        <a:lstStyle/>
        <a:p>
          <a:r>
            <a:rPr lang="en-US"/>
            <a:t>Alerts, Agents and AI/ML uses </a:t>
          </a:r>
        </a:p>
      </dgm:t>
    </dgm:pt>
    <dgm:pt modelId="{85DA48FD-DABD-4152-91D5-1C8859301790}" type="parTrans" cxnId="{C446DE23-F56B-4BB3-98E8-34E19E45CA0C}">
      <dgm:prSet/>
      <dgm:spPr/>
      <dgm:t>
        <a:bodyPr/>
        <a:lstStyle/>
        <a:p>
          <a:endParaRPr lang="en-US"/>
        </a:p>
      </dgm:t>
    </dgm:pt>
    <dgm:pt modelId="{CF145377-5748-43BD-BE50-1AF61A951643}" type="sibTrans" cxnId="{C446DE23-F56B-4BB3-98E8-34E19E45CA0C}">
      <dgm:prSet/>
      <dgm:spPr/>
      <dgm:t>
        <a:bodyPr/>
        <a:lstStyle/>
        <a:p>
          <a:endParaRPr lang="en-US"/>
        </a:p>
      </dgm:t>
    </dgm:pt>
    <dgm:pt modelId="{BE704FBC-28BF-4F58-A685-18B2E5DF4F2E}">
      <dgm:prSet/>
      <dgm:spPr/>
      <dgm:t>
        <a:bodyPr/>
        <a:lstStyle/>
        <a:p>
          <a:r>
            <a:rPr lang="en-US"/>
            <a:t>Q/A</a:t>
          </a:r>
        </a:p>
      </dgm:t>
    </dgm:pt>
    <dgm:pt modelId="{7CB6CB89-71B5-4117-A9A9-D254A0B2FBD3}" type="parTrans" cxnId="{42C59A99-9C15-4983-A087-5B5C6653FA91}">
      <dgm:prSet/>
      <dgm:spPr/>
      <dgm:t>
        <a:bodyPr/>
        <a:lstStyle/>
        <a:p>
          <a:endParaRPr lang="en-US"/>
        </a:p>
      </dgm:t>
    </dgm:pt>
    <dgm:pt modelId="{68FA1051-D7A6-491F-ACFA-F023D5EB8565}" type="sibTrans" cxnId="{42C59A99-9C15-4983-A087-5B5C6653FA91}">
      <dgm:prSet/>
      <dgm:spPr/>
      <dgm:t>
        <a:bodyPr/>
        <a:lstStyle/>
        <a:p>
          <a:endParaRPr lang="en-US"/>
        </a:p>
      </dgm:t>
    </dgm:pt>
    <dgm:pt modelId="{E7B0DA58-4E5C-4E88-862C-2D51DE9A51B6}" type="pres">
      <dgm:prSet presAssocID="{2FF6B942-D076-4032-AE34-398888B3A975}" presName="root" presStyleCnt="0">
        <dgm:presLayoutVars>
          <dgm:dir/>
          <dgm:resizeHandles val="exact"/>
        </dgm:presLayoutVars>
      </dgm:prSet>
      <dgm:spPr/>
    </dgm:pt>
    <dgm:pt modelId="{C8023D40-C443-41C6-8D49-09E3E39D0049}" type="pres">
      <dgm:prSet presAssocID="{B8109B97-0808-471B-B92F-50D065D679A6}" presName="compNode" presStyleCnt="0"/>
      <dgm:spPr/>
    </dgm:pt>
    <dgm:pt modelId="{B4CFE2D0-A4FB-462F-9364-1754D26773F1}" type="pres">
      <dgm:prSet presAssocID="{B8109B97-0808-471B-B92F-50D065D679A6}" presName="bgRect" presStyleLbl="bgShp" presStyleIdx="0" presStyleCnt="6"/>
      <dgm:spPr/>
    </dgm:pt>
    <dgm:pt modelId="{B904A2C6-CCC9-41A4-A2DC-56A93FCCBEA8}" type="pres">
      <dgm:prSet presAssocID="{B8109B97-0808-471B-B92F-50D065D679A6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yncing Cloud"/>
        </a:ext>
      </dgm:extLst>
    </dgm:pt>
    <dgm:pt modelId="{42661C33-9B40-4ADE-86B7-D08D4E5EB975}" type="pres">
      <dgm:prSet presAssocID="{B8109B97-0808-471B-B92F-50D065D679A6}" presName="spaceRect" presStyleCnt="0"/>
      <dgm:spPr/>
    </dgm:pt>
    <dgm:pt modelId="{B57859B0-068A-4ACF-8684-00639007CEBE}" type="pres">
      <dgm:prSet presAssocID="{B8109B97-0808-471B-B92F-50D065D679A6}" presName="parTx" presStyleLbl="revTx" presStyleIdx="0" presStyleCnt="6">
        <dgm:presLayoutVars>
          <dgm:chMax val="0"/>
          <dgm:chPref val="0"/>
        </dgm:presLayoutVars>
      </dgm:prSet>
      <dgm:spPr/>
    </dgm:pt>
    <dgm:pt modelId="{B5D2A7C5-0878-4757-9F3D-F6587C89A06A}" type="pres">
      <dgm:prSet presAssocID="{85563662-504C-4690-86EC-C087D39ACFF9}" presName="sibTrans" presStyleCnt="0"/>
      <dgm:spPr/>
    </dgm:pt>
    <dgm:pt modelId="{B626A94A-9262-4C6C-A46E-063BD39528AB}" type="pres">
      <dgm:prSet presAssocID="{C9951B45-0455-4E08-A74A-B1B464473250}" presName="compNode" presStyleCnt="0"/>
      <dgm:spPr/>
    </dgm:pt>
    <dgm:pt modelId="{1EC24798-3392-40B0-99E9-EC4145F91888}" type="pres">
      <dgm:prSet presAssocID="{C9951B45-0455-4E08-A74A-B1B464473250}" presName="bgRect" presStyleLbl="bgShp" presStyleIdx="1" presStyleCnt="6"/>
      <dgm:spPr/>
    </dgm:pt>
    <dgm:pt modelId="{5C94C544-65DF-477E-9C26-58820D77DEEF}" type="pres">
      <dgm:prSet presAssocID="{C9951B45-0455-4E08-A74A-B1B464473250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F14D1CA5-F426-4DF4-A16D-FBFC61BC8536}" type="pres">
      <dgm:prSet presAssocID="{C9951B45-0455-4E08-A74A-B1B464473250}" presName="spaceRect" presStyleCnt="0"/>
      <dgm:spPr/>
    </dgm:pt>
    <dgm:pt modelId="{5266F08F-1E42-4191-816E-DB09E0B326EB}" type="pres">
      <dgm:prSet presAssocID="{C9951B45-0455-4E08-A74A-B1B464473250}" presName="parTx" presStyleLbl="revTx" presStyleIdx="1" presStyleCnt="6">
        <dgm:presLayoutVars>
          <dgm:chMax val="0"/>
          <dgm:chPref val="0"/>
        </dgm:presLayoutVars>
      </dgm:prSet>
      <dgm:spPr/>
    </dgm:pt>
    <dgm:pt modelId="{0544AE28-0D01-4250-BFF6-649B13B4A4C5}" type="pres">
      <dgm:prSet presAssocID="{0FA71860-EF60-4191-82B3-E68FEDC2EE04}" presName="sibTrans" presStyleCnt="0"/>
      <dgm:spPr/>
    </dgm:pt>
    <dgm:pt modelId="{9133008C-5451-4297-B95E-1D63F166687D}" type="pres">
      <dgm:prSet presAssocID="{589AA6C2-BC16-4A63-96EA-A47FBD2B1570}" presName="compNode" presStyleCnt="0"/>
      <dgm:spPr/>
    </dgm:pt>
    <dgm:pt modelId="{55683D25-B60B-411C-8331-8B3F0DD8DF3F}" type="pres">
      <dgm:prSet presAssocID="{589AA6C2-BC16-4A63-96EA-A47FBD2B1570}" presName="bgRect" presStyleLbl="bgShp" presStyleIdx="2" presStyleCnt="6"/>
      <dgm:spPr/>
    </dgm:pt>
    <dgm:pt modelId="{5761F7F4-CFE1-4250-9057-FCBE8C49F8AE}" type="pres">
      <dgm:prSet presAssocID="{589AA6C2-BC16-4A63-96EA-A47FBD2B1570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79AED0F6-DDAD-4CE0-8862-841AB64B424D}" type="pres">
      <dgm:prSet presAssocID="{589AA6C2-BC16-4A63-96EA-A47FBD2B1570}" presName="spaceRect" presStyleCnt="0"/>
      <dgm:spPr/>
    </dgm:pt>
    <dgm:pt modelId="{41AACB77-F3A0-422C-A83B-4490DEA2BA87}" type="pres">
      <dgm:prSet presAssocID="{589AA6C2-BC16-4A63-96EA-A47FBD2B1570}" presName="parTx" presStyleLbl="revTx" presStyleIdx="2" presStyleCnt="6">
        <dgm:presLayoutVars>
          <dgm:chMax val="0"/>
          <dgm:chPref val="0"/>
        </dgm:presLayoutVars>
      </dgm:prSet>
      <dgm:spPr/>
    </dgm:pt>
    <dgm:pt modelId="{7B90D09E-3E4F-4299-9DB2-8124484AFE39}" type="pres">
      <dgm:prSet presAssocID="{435F2B4C-8FDD-442D-AAEA-FACCFBE62606}" presName="sibTrans" presStyleCnt="0"/>
      <dgm:spPr/>
    </dgm:pt>
    <dgm:pt modelId="{50F04D19-9B37-414F-A1DC-63AD3749B879}" type="pres">
      <dgm:prSet presAssocID="{6B98DA56-0B9B-4C4D-946C-BCE78370C65A}" presName="compNode" presStyleCnt="0"/>
      <dgm:spPr/>
    </dgm:pt>
    <dgm:pt modelId="{A941B13F-268B-45B2-AEF1-F12D52C513CD}" type="pres">
      <dgm:prSet presAssocID="{6B98DA56-0B9B-4C4D-946C-BCE78370C65A}" presName="bgRect" presStyleLbl="bgShp" presStyleIdx="3" presStyleCnt="6"/>
      <dgm:spPr/>
    </dgm:pt>
    <dgm:pt modelId="{07BD5A2A-D978-4775-9F0F-E929A456EDDC}" type="pres">
      <dgm:prSet presAssocID="{6B98DA56-0B9B-4C4D-946C-BCE78370C65A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C797B92B-0535-4551-9A6D-5FF87F1FE046}" type="pres">
      <dgm:prSet presAssocID="{6B98DA56-0B9B-4C4D-946C-BCE78370C65A}" presName="spaceRect" presStyleCnt="0"/>
      <dgm:spPr/>
    </dgm:pt>
    <dgm:pt modelId="{3905274B-713F-4FBF-92B2-1F8B4F20FC7C}" type="pres">
      <dgm:prSet presAssocID="{6B98DA56-0B9B-4C4D-946C-BCE78370C65A}" presName="parTx" presStyleLbl="revTx" presStyleIdx="3" presStyleCnt="6">
        <dgm:presLayoutVars>
          <dgm:chMax val="0"/>
          <dgm:chPref val="0"/>
        </dgm:presLayoutVars>
      </dgm:prSet>
      <dgm:spPr/>
    </dgm:pt>
    <dgm:pt modelId="{A65C34B5-0831-41E0-BF39-66B1ED7A9526}" type="pres">
      <dgm:prSet presAssocID="{A957D95C-981A-4587-BEEC-F982C53A57BF}" presName="sibTrans" presStyleCnt="0"/>
      <dgm:spPr/>
    </dgm:pt>
    <dgm:pt modelId="{5CAA7D03-CC86-4BE7-9BB0-4C2E656FF2C6}" type="pres">
      <dgm:prSet presAssocID="{92597FC8-B128-4D45-AFBD-FBC1FF303F12}" presName="compNode" presStyleCnt="0"/>
      <dgm:spPr/>
    </dgm:pt>
    <dgm:pt modelId="{6A0F6FED-2F6A-4F4E-A65A-0E14874F94DC}" type="pres">
      <dgm:prSet presAssocID="{92597FC8-B128-4D45-AFBD-FBC1FF303F12}" presName="bgRect" presStyleLbl="bgShp" presStyleIdx="4" presStyleCnt="6"/>
      <dgm:spPr/>
    </dgm:pt>
    <dgm:pt modelId="{F9FD600F-FFDD-4B70-A2E1-56428A8E9FC1}" type="pres">
      <dgm:prSet presAssocID="{92597FC8-B128-4D45-AFBD-FBC1FF303F12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91C030C0-3A29-4208-852F-471C766537B9}" type="pres">
      <dgm:prSet presAssocID="{92597FC8-B128-4D45-AFBD-FBC1FF303F12}" presName="spaceRect" presStyleCnt="0"/>
      <dgm:spPr/>
    </dgm:pt>
    <dgm:pt modelId="{24A50CA5-3A98-4771-A39C-966EFD89646C}" type="pres">
      <dgm:prSet presAssocID="{92597FC8-B128-4D45-AFBD-FBC1FF303F12}" presName="parTx" presStyleLbl="revTx" presStyleIdx="4" presStyleCnt="6">
        <dgm:presLayoutVars>
          <dgm:chMax val="0"/>
          <dgm:chPref val="0"/>
        </dgm:presLayoutVars>
      </dgm:prSet>
      <dgm:spPr/>
    </dgm:pt>
    <dgm:pt modelId="{1647AF5E-4132-4544-8BC3-9BC3F9C36F36}" type="pres">
      <dgm:prSet presAssocID="{CF145377-5748-43BD-BE50-1AF61A951643}" presName="sibTrans" presStyleCnt="0"/>
      <dgm:spPr/>
    </dgm:pt>
    <dgm:pt modelId="{58065788-4DEC-4A44-958E-4FC9568D6EB6}" type="pres">
      <dgm:prSet presAssocID="{BE704FBC-28BF-4F58-A685-18B2E5DF4F2E}" presName="compNode" presStyleCnt="0"/>
      <dgm:spPr/>
    </dgm:pt>
    <dgm:pt modelId="{9FDF8D6F-01B8-4186-AF04-8EE3B24DD603}" type="pres">
      <dgm:prSet presAssocID="{BE704FBC-28BF-4F58-A685-18B2E5DF4F2E}" presName="bgRect" presStyleLbl="bgShp" presStyleIdx="5" presStyleCnt="6"/>
      <dgm:spPr/>
    </dgm:pt>
    <dgm:pt modelId="{5ABD407D-9585-4B77-9EEB-2DD51CC4AAB7}" type="pres">
      <dgm:prSet presAssocID="{BE704FBC-28BF-4F58-A685-18B2E5DF4F2E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D7B39CE5-BE31-4630-B168-6D10EC7D6A08}" type="pres">
      <dgm:prSet presAssocID="{BE704FBC-28BF-4F58-A685-18B2E5DF4F2E}" presName="spaceRect" presStyleCnt="0"/>
      <dgm:spPr/>
    </dgm:pt>
    <dgm:pt modelId="{E8084137-B55C-4B39-8BBA-028FA228BE16}" type="pres">
      <dgm:prSet presAssocID="{BE704FBC-28BF-4F58-A685-18B2E5DF4F2E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06168915-447E-420F-BBB6-20477C7A0F82}" srcId="{2FF6B942-D076-4032-AE34-398888B3A975}" destId="{6B98DA56-0B9B-4C4D-946C-BCE78370C65A}" srcOrd="3" destOrd="0" parTransId="{E426D65C-81F6-407C-B12B-6481C8F90731}" sibTransId="{A957D95C-981A-4587-BEEC-F982C53A57BF}"/>
    <dgm:cxn modelId="{C446DE23-F56B-4BB3-98E8-34E19E45CA0C}" srcId="{2FF6B942-D076-4032-AE34-398888B3A975}" destId="{92597FC8-B128-4D45-AFBD-FBC1FF303F12}" srcOrd="4" destOrd="0" parTransId="{85DA48FD-DABD-4152-91D5-1C8859301790}" sibTransId="{CF145377-5748-43BD-BE50-1AF61A951643}"/>
    <dgm:cxn modelId="{B106852F-46BE-427C-B8A7-03E92C280F70}" type="presOf" srcId="{6B98DA56-0B9B-4C4D-946C-BCE78370C65A}" destId="{3905274B-713F-4FBF-92B2-1F8B4F20FC7C}" srcOrd="0" destOrd="0" presId="urn:microsoft.com/office/officeart/2018/2/layout/IconVerticalSolidList"/>
    <dgm:cxn modelId="{358D1D72-FA0D-441A-A690-20F3F2BD9366}" type="presOf" srcId="{92597FC8-B128-4D45-AFBD-FBC1FF303F12}" destId="{24A50CA5-3A98-4771-A39C-966EFD89646C}" srcOrd="0" destOrd="0" presId="urn:microsoft.com/office/officeart/2018/2/layout/IconVerticalSolidList"/>
    <dgm:cxn modelId="{2F232058-C62A-4528-9503-F4101F514D37}" srcId="{2FF6B942-D076-4032-AE34-398888B3A975}" destId="{B8109B97-0808-471B-B92F-50D065D679A6}" srcOrd="0" destOrd="0" parTransId="{D7590CB5-5699-4DAD-A916-FCAEE9D30EA8}" sibTransId="{85563662-504C-4690-86EC-C087D39ACFF9}"/>
    <dgm:cxn modelId="{9342507A-621B-42FB-B9F8-3D770BD0D39A}" type="presOf" srcId="{BE704FBC-28BF-4F58-A685-18B2E5DF4F2E}" destId="{E8084137-B55C-4B39-8BBA-028FA228BE16}" srcOrd="0" destOrd="0" presId="urn:microsoft.com/office/officeart/2018/2/layout/IconVerticalSolidList"/>
    <dgm:cxn modelId="{8E7D8C93-6B31-46E4-96BE-FB8A89F0EF3E}" type="presOf" srcId="{2FF6B942-D076-4032-AE34-398888B3A975}" destId="{E7B0DA58-4E5C-4E88-862C-2D51DE9A51B6}" srcOrd="0" destOrd="0" presId="urn:microsoft.com/office/officeart/2018/2/layout/IconVerticalSolidList"/>
    <dgm:cxn modelId="{42C59A99-9C15-4983-A087-5B5C6653FA91}" srcId="{2FF6B942-D076-4032-AE34-398888B3A975}" destId="{BE704FBC-28BF-4F58-A685-18B2E5DF4F2E}" srcOrd="5" destOrd="0" parTransId="{7CB6CB89-71B5-4117-A9A9-D254A0B2FBD3}" sibTransId="{68FA1051-D7A6-491F-ACFA-F023D5EB8565}"/>
    <dgm:cxn modelId="{939612B2-3805-460C-B083-1CBD026B3B3A}" type="presOf" srcId="{589AA6C2-BC16-4A63-96EA-A47FBD2B1570}" destId="{41AACB77-F3A0-422C-A83B-4490DEA2BA87}" srcOrd="0" destOrd="0" presId="urn:microsoft.com/office/officeart/2018/2/layout/IconVerticalSolidList"/>
    <dgm:cxn modelId="{D7D616B3-08EF-4EF5-ACB9-93D45D5D40B3}" srcId="{2FF6B942-D076-4032-AE34-398888B3A975}" destId="{589AA6C2-BC16-4A63-96EA-A47FBD2B1570}" srcOrd="2" destOrd="0" parTransId="{9BBC7D84-E93F-4778-9F25-1870E922D046}" sibTransId="{435F2B4C-8FDD-442D-AAEA-FACCFBE62606}"/>
    <dgm:cxn modelId="{4F05B4D0-0AA5-4650-B76D-8E40BBC69272}" type="presOf" srcId="{C9951B45-0455-4E08-A74A-B1B464473250}" destId="{5266F08F-1E42-4191-816E-DB09E0B326EB}" srcOrd="0" destOrd="0" presId="urn:microsoft.com/office/officeart/2018/2/layout/IconVerticalSolidList"/>
    <dgm:cxn modelId="{62404EF0-8778-4842-97F8-79A381A32D8D}" srcId="{2FF6B942-D076-4032-AE34-398888B3A975}" destId="{C9951B45-0455-4E08-A74A-B1B464473250}" srcOrd="1" destOrd="0" parTransId="{DBD61B12-375F-4728-800B-0CEE8C4C90E9}" sibTransId="{0FA71860-EF60-4191-82B3-E68FEDC2EE04}"/>
    <dgm:cxn modelId="{F69582FD-2564-413E-8197-4BE901B508DE}" type="presOf" srcId="{B8109B97-0808-471B-B92F-50D065D679A6}" destId="{B57859B0-068A-4ACF-8684-00639007CEBE}" srcOrd="0" destOrd="0" presId="urn:microsoft.com/office/officeart/2018/2/layout/IconVerticalSolidList"/>
    <dgm:cxn modelId="{931692E9-9DFC-46A5-9438-A6E36B51DD82}" type="presParOf" srcId="{E7B0DA58-4E5C-4E88-862C-2D51DE9A51B6}" destId="{C8023D40-C443-41C6-8D49-09E3E39D0049}" srcOrd="0" destOrd="0" presId="urn:microsoft.com/office/officeart/2018/2/layout/IconVerticalSolidList"/>
    <dgm:cxn modelId="{A1BACAE5-775E-4563-B2E8-01C4CF0AD845}" type="presParOf" srcId="{C8023D40-C443-41C6-8D49-09E3E39D0049}" destId="{B4CFE2D0-A4FB-462F-9364-1754D26773F1}" srcOrd="0" destOrd="0" presId="urn:microsoft.com/office/officeart/2018/2/layout/IconVerticalSolidList"/>
    <dgm:cxn modelId="{589DAB05-68DA-42D6-AC06-F9C34905B92A}" type="presParOf" srcId="{C8023D40-C443-41C6-8D49-09E3E39D0049}" destId="{B904A2C6-CCC9-41A4-A2DC-56A93FCCBEA8}" srcOrd="1" destOrd="0" presId="urn:microsoft.com/office/officeart/2018/2/layout/IconVerticalSolidList"/>
    <dgm:cxn modelId="{3773D4E5-BA6C-4056-9D49-1E9886A1CA7F}" type="presParOf" srcId="{C8023D40-C443-41C6-8D49-09E3E39D0049}" destId="{42661C33-9B40-4ADE-86B7-D08D4E5EB975}" srcOrd="2" destOrd="0" presId="urn:microsoft.com/office/officeart/2018/2/layout/IconVerticalSolidList"/>
    <dgm:cxn modelId="{2F4E95E1-0DA9-443C-AB66-00ABEFFC2BA0}" type="presParOf" srcId="{C8023D40-C443-41C6-8D49-09E3E39D0049}" destId="{B57859B0-068A-4ACF-8684-00639007CEBE}" srcOrd="3" destOrd="0" presId="urn:microsoft.com/office/officeart/2018/2/layout/IconVerticalSolidList"/>
    <dgm:cxn modelId="{74C7A0ED-4ACF-4359-A463-D44C0A83404D}" type="presParOf" srcId="{E7B0DA58-4E5C-4E88-862C-2D51DE9A51B6}" destId="{B5D2A7C5-0878-4757-9F3D-F6587C89A06A}" srcOrd="1" destOrd="0" presId="urn:microsoft.com/office/officeart/2018/2/layout/IconVerticalSolidList"/>
    <dgm:cxn modelId="{99F90136-A743-4C89-944D-616626B65285}" type="presParOf" srcId="{E7B0DA58-4E5C-4E88-862C-2D51DE9A51B6}" destId="{B626A94A-9262-4C6C-A46E-063BD39528AB}" srcOrd="2" destOrd="0" presId="urn:microsoft.com/office/officeart/2018/2/layout/IconVerticalSolidList"/>
    <dgm:cxn modelId="{77A1EAD5-74C6-4EA4-8C71-0A47B8D65472}" type="presParOf" srcId="{B626A94A-9262-4C6C-A46E-063BD39528AB}" destId="{1EC24798-3392-40B0-99E9-EC4145F91888}" srcOrd="0" destOrd="0" presId="urn:microsoft.com/office/officeart/2018/2/layout/IconVerticalSolidList"/>
    <dgm:cxn modelId="{8F49A286-AB4B-4836-A1DB-7D094D27F431}" type="presParOf" srcId="{B626A94A-9262-4C6C-A46E-063BD39528AB}" destId="{5C94C544-65DF-477E-9C26-58820D77DEEF}" srcOrd="1" destOrd="0" presId="urn:microsoft.com/office/officeart/2018/2/layout/IconVerticalSolidList"/>
    <dgm:cxn modelId="{7943B4E3-30A9-4610-9C66-B17AE072A02A}" type="presParOf" srcId="{B626A94A-9262-4C6C-A46E-063BD39528AB}" destId="{F14D1CA5-F426-4DF4-A16D-FBFC61BC8536}" srcOrd="2" destOrd="0" presId="urn:microsoft.com/office/officeart/2018/2/layout/IconVerticalSolidList"/>
    <dgm:cxn modelId="{36017FB9-02E4-4B89-BCAF-41570EC7BC45}" type="presParOf" srcId="{B626A94A-9262-4C6C-A46E-063BD39528AB}" destId="{5266F08F-1E42-4191-816E-DB09E0B326EB}" srcOrd="3" destOrd="0" presId="urn:microsoft.com/office/officeart/2018/2/layout/IconVerticalSolidList"/>
    <dgm:cxn modelId="{A5E153FB-EC2D-4941-B924-20A53A34A8F7}" type="presParOf" srcId="{E7B0DA58-4E5C-4E88-862C-2D51DE9A51B6}" destId="{0544AE28-0D01-4250-BFF6-649B13B4A4C5}" srcOrd="3" destOrd="0" presId="urn:microsoft.com/office/officeart/2018/2/layout/IconVerticalSolidList"/>
    <dgm:cxn modelId="{DF065F22-1984-47C5-B18A-680581DF939A}" type="presParOf" srcId="{E7B0DA58-4E5C-4E88-862C-2D51DE9A51B6}" destId="{9133008C-5451-4297-B95E-1D63F166687D}" srcOrd="4" destOrd="0" presId="urn:microsoft.com/office/officeart/2018/2/layout/IconVerticalSolidList"/>
    <dgm:cxn modelId="{09FE6C36-4EBC-499F-B1CA-D0D8F85D8F4B}" type="presParOf" srcId="{9133008C-5451-4297-B95E-1D63F166687D}" destId="{55683D25-B60B-411C-8331-8B3F0DD8DF3F}" srcOrd="0" destOrd="0" presId="urn:microsoft.com/office/officeart/2018/2/layout/IconVerticalSolidList"/>
    <dgm:cxn modelId="{34176B08-1041-4DF8-9514-35562EC46215}" type="presParOf" srcId="{9133008C-5451-4297-B95E-1D63F166687D}" destId="{5761F7F4-CFE1-4250-9057-FCBE8C49F8AE}" srcOrd="1" destOrd="0" presId="urn:microsoft.com/office/officeart/2018/2/layout/IconVerticalSolidList"/>
    <dgm:cxn modelId="{53E8DFAA-6920-434F-95E7-B96830E6DDEE}" type="presParOf" srcId="{9133008C-5451-4297-B95E-1D63F166687D}" destId="{79AED0F6-DDAD-4CE0-8862-841AB64B424D}" srcOrd="2" destOrd="0" presId="urn:microsoft.com/office/officeart/2018/2/layout/IconVerticalSolidList"/>
    <dgm:cxn modelId="{1F1EBD0B-3E03-4C31-AD5A-18A6FBD5FA7A}" type="presParOf" srcId="{9133008C-5451-4297-B95E-1D63F166687D}" destId="{41AACB77-F3A0-422C-A83B-4490DEA2BA87}" srcOrd="3" destOrd="0" presId="urn:microsoft.com/office/officeart/2018/2/layout/IconVerticalSolidList"/>
    <dgm:cxn modelId="{B2B0FA92-D7C6-4FE9-BF07-E277F9ABBD56}" type="presParOf" srcId="{E7B0DA58-4E5C-4E88-862C-2D51DE9A51B6}" destId="{7B90D09E-3E4F-4299-9DB2-8124484AFE39}" srcOrd="5" destOrd="0" presId="urn:microsoft.com/office/officeart/2018/2/layout/IconVerticalSolidList"/>
    <dgm:cxn modelId="{23928CEF-50C0-49F3-A2C7-EB5E07F00E60}" type="presParOf" srcId="{E7B0DA58-4E5C-4E88-862C-2D51DE9A51B6}" destId="{50F04D19-9B37-414F-A1DC-63AD3749B879}" srcOrd="6" destOrd="0" presId="urn:microsoft.com/office/officeart/2018/2/layout/IconVerticalSolidList"/>
    <dgm:cxn modelId="{89B4DDC7-0978-44E9-A805-A360F2A95227}" type="presParOf" srcId="{50F04D19-9B37-414F-A1DC-63AD3749B879}" destId="{A941B13F-268B-45B2-AEF1-F12D52C513CD}" srcOrd="0" destOrd="0" presId="urn:microsoft.com/office/officeart/2018/2/layout/IconVerticalSolidList"/>
    <dgm:cxn modelId="{F0C2394D-9531-4FD1-8EE0-9AF239F1BF03}" type="presParOf" srcId="{50F04D19-9B37-414F-A1DC-63AD3749B879}" destId="{07BD5A2A-D978-4775-9F0F-E929A456EDDC}" srcOrd="1" destOrd="0" presId="urn:microsoft.com/office/officeart/2018/2/layout/IconVerticalSolidList"/>
    <dgm:cxn modelId="{C6098EE8-EFAE-4D03-8495-9EAF35453707}" type="presParOf" srcId="{50F04D19-9B37-414F-A1DC-63AD3749B879}" destId="{C797B92B-0535-4551-9A6D-5FF87F1FE046}" srcOrd="2" destOrd="0" presId="urn:microsoft.com/office/officeart/2018/2/layout/IconVerticalSolidList"/>
    <dgm:cxn modelId="{806EEC8F-95C5-4FAA-846F-F760E4F79586}" type="presParOf" srcId="{50F04D19-9B37-414F-A1DC-63AD3749B879}" destId="{3905274B-713F-4FBF-92B2-1F8B4F20FC7C}" srcOrd="3" destOrd="0" presId="urn:microsoft.com/office/officeart/2018/2/layout/IconVerticalSolidList"/>
    <dgm:cxn modelId="{36C478D3-A945-4E84-AC4D-E155FE0D2D40}" type="presParOf" srcId="{E7B0DA58-4E5C-4E88-862C-2D51DE9A51B6}" destId="{A65C34B5-0831-41E0-BF39-66B1ED7A9526}" srcOrd="7" destOrd="0" presId="urn:microsoft.com/office/officeart/2018/2/layout/IconVerticalSolidList"/>
    <dgm:cxn modelId="{1C49A981-9B95-4B01-B4BA-E0171C22D927}" type="presParOf" srcId="{E7B0DA58-4E5C-4E88-862C-2D51DE9A51B6}" destId="{5CAA7D03-CC86-4BE7-9BB0-4C2E656FF2C6}" srcOrd="8" destOrd="0" presId="urn:microsoft.com/office/officeart/2018/2/layout/IconVerticalSolidList"/>
    <dgm:cxn modelId="{4ED6EE7E-E973-4BBE-81CA-D6167CE64026}" type="presParOf" srcId="{5CAA7D03-CC86-4BE7-9BB0-4C2E656FF2C6}" destId="{6A0F6FED-2F6A-4F4E-A65A-0E14874F94DC}" srcOrd="0" destOrd="0" presId="urn:microsoft.com/office/officeart/2018/2/layout/IconVerticalSolidList"/>
    <dgm:cxn modelId="{3A43E6EE-57AB-4FEC-9724-B4A67DCE214C}" type="presParOf" srcId="{5CAA7D03-CC86-4BE7-9BB0-4C2E656FF2C6}" destId="{F9FD600F-FFDD-4B70-A2E1-56428A8E9FC1}" srcOrd="1" destOrd="0" presId="urn:microsoft.com/office/officeart/2018/2/layout/IconVerticalSolidList"/>
    <dgm:cxn modelId="{AD61B8C9-8576-4E26-8E14-14871DB8874C}" type="presParOf" srcId="{5CAA7D03-CC86-4BE7-9BB0-4C2E656FF2C6}" destId="{91C030C0-3A29-4208-852F-471C766537B9}" srcOrd="2" destOrd="0" presId="urn:microsoft.com/office/officeart/2018/2/layout/IconVerticalSolidList"/>
    <dgm:cxn modelId="{F6F6DA2F-C05A-4A0B-8A4C-CFB3F5E11FB4}" type="presParOf" srcId="{5CAA7D03-CC86-4BE7-9BB0-4C2E656FF2C6}" destId="{24A50CA5-3A98-4771-A39C-966EFD89646C}" srcOrd="3" destOrd="0" presId="urn:microsoft.com/office/officeart/2018/2/layout/IconVerticalSolidList"/>
    <dgm:cxn modelId="{C8191D02-B9BF-49AD-9A07-758FB1CEAD96}" type="presParOf" srcId="{E7B0DA58-4E5C-4E88-862C-2D51DE9A51B6}" destId="{1647AF5E-4132-4544-8BC3-9BC3F9C36F36}" srcOrd="9" destOrd="0" presId="urn:microsoft.com/office/officeart/2018/2/layout/IconVerticalSolidList"/>
    <dgm:cxn modelId="{9E2BC467-D78C-4B9B-806E-F786F0C29911}" type="presParOf" srcId="{E7B0DA58-4E5C-4E88-862C-2D51DE9A51B6}" destId="{58065788-4DEC-4A44-958E-4FC9568D6EB6}" srcOrd="10" destOrd="0" presId="urn:microsoft.com/office/officeart/2018/2/layout/IconVerticalSolidList"/>
    <dgm:cxn modelId="{2F398600-07D2-4801-84ED-64D41DE94B57}" type="presParOf" srcId="{58065788-4DEC-4A44-958E-4FC9568D6EB6}" destId="{9FDF8D6F-01B8-4186-AF04-8EE3B24DD603}" srcOrd="0" destOrd="0" presId="urn:microsoft.com/office/officeart/2018/2/layout/IconVerticalSolidList"/>
    <dgm:cxn modelId="{A5085982-5113-4093-AC9F-D8A0C8904F78}" type="presParOf" srcId="{58065788-4DEC-4A44-958E-4FC9568D6EB6}" destId="{5ABD407D-9585-4B77-9EEB-2DD51CC4AAB7}" srcOrd="1" destOrd="0" presId="urn:microsoft.com/office/officeart/2018/2/layout/IconVerticalSolidList"/>
    <dgm:cxn modelId="{393C1361-7CE2-4D36-8577-1836AFABA089}" type="presParOf" srcId="{58065788-4DEC-4A44-958E-4FC9568D6EB6}" destId="{D7B39CE5-BE31-4630-B168-6D10EC7D6A08}" srcOrd="2" destOrd="0" presId="urn:microsoft.com/office/officeart/2018/2/layout/IconVerticalSolidList"/>
    <dgm:cxn modelId="{1CBAE272-3631-407E-BA06-B0133787F212}" type="presParOf" srcId="{58065788-4DEC-4A44-958E-4FC9568D6EB6}" destId="{E8084137-B55C-4B39-8BBA-028FA228BE1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7B8488-CA6A-4B1B-8625-72977FB268DF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292711-63D9-4917-8DAE-226CD708264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• Databricks – Unified </a:t>
          </a:r>
          <a:r>
            <a:rPr lang="en-US" dirty="0" err="1"/>
            <a:t>lakehouse</a:t>
          </a:r>
          <a:r>
            <a:rPr lang="en-US" dirty="0"/>
            <a:t> for analytics</a:t>
          </a:r>
        </a:p>
      </dgm:t>
    </dgm:pt>
    <dgm:pt modelId="{AF9F94E0-31E2-4394-BE8B-EB805EE4DE7D}" type="parTrans" cxnId="{150A4138-6590-4818-8F63-0DA4ED9DEEC9}">
      <dgm:prSet/>
      <dgm:spPr/>
      <dgm:t>
        <a:bodyPr/>
        <a:lstStyle/>
        <a:p>
          <a:endParaRPr lang="en-US"/>
        </a:p>
      </dgm:t>
    </dgm:pt>
    <dgm:pt modelId="{9216AB30-0387-4DCB-B2C6-524EFE3FF447}" type="sibTrans" cxnId="{150A4138-6590-4818-8F63-0DA4ED9DEEC9}">
      <dgm:prSet/>
      <dgm:spPr/>
      <dgm:t>
        <a:bodyPr/>
        <a:lstStyle/>
        <a:p>
          <a:endParaRPr lang="en-US"/>
        </a:p>
      </dgm:t>
    </dgm:pt>
    <dgm:pt modelId="{D2BB2A36-93F1-402C-9C64-21DF96DA722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dbt – Data transformations and version control</a:t>
          </a:r>
        </a:p>
      </dgm:t>
    </dgm:pt>
    <dgm:pt modelId="{1ECC1ECD-60FB-4E9C-A97E-19F7FB3D56BA}" type="parTrans" cxnId="{2F0388C3-FCFF-418F-AD4F-EA4F742AEAB5}">
      <dgm:prSet/>
      <dgm:spPr/>
      <dgm:t>
        <a:bodyPr/>
        <a:lstStyle/>
        <a:p>
          <a:endParaRPr lang="en-US"/>
        </a:p>
      </dgm:t>
    </dgm:pt>
    <dgm:pt modelId="{5CBE013C-D920-41DF-BA10-AE5D4D507217}" type="sibTrans" cxnId="{2F0388C3-FCFF-418F-AD4F-EA4F742AEAB5}">
      <dgm:prSet/>
      <dgm:spPr/>
      <dgm:t>
        <a:bodyPr/>
        <a:lstStyle/>
        <a:p>
          <a:endParaRPr lang="en-US"/>
        </a:p>
      </dgm:t>
    </dgm:pt>
    <dgm:pt modelId="{A03C1882-B942-4274-9735-3195BA21E33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• Dagster – Orchestration and data pipeline management</a:t>
          </a:r>
        </a:p>
      </dgm:t>
    </dgm:pt>
    <dgm:pt modelId="{525E529D-EE9B-4F3C-BF23-DB12B05A2C3C}" type="parTrans" cxnId="{0843CB82-5FAA-41FB-BCF5-76CE75813D90}">
      <dgm:prSet/>
      <dgm:spPr/>
      <dgm:t>
        <a:bodyPr/>
        <a:lstStyle/>
        <a:p>
          <a:endParaRPr lang="en-US"/>
        </a:p>
      </dgm:t>
    </dgm:pt>
    <dgm:pt modelId="{991B1082-03CE-446D-8522-00115F96ABC5}" type="sibTrans" cxnId="{0843CB82-5FAA-41FB-BCF5-76CE75813D90}">
      <dgm:prSet/>
      <dgm:spPr/>
      <dgm:t>
        <a:bodyPr/>
        <a:lstStyle/>
        <a:p>
          <a:endParaRPr lang="en-US"/>
        </a:p>
      </dgm:t>
    </dgm:pt>
    <dgm:pt modelId="{CF338A52-1B01-41F8-B05F-4EAEDEDBAFC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Terraform – Infrastructure as code</a:t>
          </a:r>
        </a:p>
      </dgm:t>
    </dgm:pt>
    <dgm:pt modelId="{38DE60CA-500A-486C-A361-D6FA4B207836}" type="parTrans" cxnId="{501053C0-014A-4603-B374-819C62C20705}">
      <dgm:prSet/>
      <dgm:spPr/>
      <dgm:t>
        <a:bodyPr/>
        <a:lstStyle/>
        <a:p>
          <a:endParaRPr lang="en-US"/>
        </a:p>
      </dgm:t>
    </dgm:pt>
    <dgm:pt modelId="{994D1EC5-EFA5-4078-8AD2-0B7FE8C1EBCA}" type="sibTrans" cxnId="{501053C0-014A-4603-B374-819C62C20705}">
      <dgm:prSet/>
      <dgm:spPr/>
      <dgm:t>
        <a:bodyPr/>
        <a:lstStyle/>
        <a:p>
          <a:endParaRPr lang="en-US"/>
        </a:p>
      </dgm:t>
    </dgm:pt>
    <dgm:pt modelId="{06586205-97BD-435A-ADE5-2B97736B721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Elementary – Data quality and observability</a:t>
          </a:r>
        </a:p>
      </dgm:t>
    </dgm:pt>
    <dgm:pt modelId="{C90FB361-3C96-44A8-813D-6BF42B91F6B0}" type="parTrans" cxnId="{FE346863-E0C1-4EBC-8483-A868D46B2373}">
      <dgm:prSet/>
      <dgm:spPr/>
      <dgm:t>
        <a:bodyPr/>
        <a:lstStyle/>
        <a:p>
          <a:endParaRPr lang="en-US"/>
        </a:p>
      </dgm:t>
    </dgm:pt>
    <dgm:pt modelId="{7AB07AD2-799F-4A56-9D6E-40D55139DC02}" type="sibTrans" cxnId="{FE346863-E0C1-4EBC-8483-A868D46B2373}">
      <dgm:prSet/>
      <dgm:spPr/>
      <dgm:t>
        <a:bodyPr/>
        <a:lstStyle/>
        <a:p>
          <a:endParaRPr lang="en-US"/>
        </a:p>
      </dgm:t>
    </dgm:pt>
    <dgm:pt modelId="{43848957-E0AF-424C-9E14-55A239A4D8F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• GitHub – CI/CD and version control</a:t>
          </a:r>
        </a:p>
      </dgm:t>
    </dgm:pt>
    <dgm:pt modelId="{2C7A253E-F1F3-40A5-9F0D-BC32DFC3D5ED}" type="parTrans" cxnId="{45DF8B3F-D101-4F0E-9254-0CFE99BE382C}">
      <dgm:prSet/>
      <dgm:spPr/>
      <dgm:t>
        <a:bodyPr/>
        <a:lstStyle/>
        <a:p>
          <a:endParaRPr lang="en-US"/>
        </a:p>
      </dgm:t>
    </dgm:pt>
    <dgm:pt modelId="{E0BD1673-64EA-483B-AF60-E8D8573B00E5}" type="sibTrans" cxnId="{45DF8B3F-D101-4F0E-9254-0CFE99BE382C}">
      <dgm:prSet/>
      <dgm:spPr/>
      <dgm:t>
        <a:bodyPr/>
        <a:lstStyle/>
        <a:p>
          <a:endParaRPr lang="en-US"/>
        </a:p>
      </dgm:t>
    </dgm:pt>
    <dgm:pt modelId="{549BBF4D-191B-4C7D-87CF-B0ACC0F2EBF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Azure – Cloud hosting and identity management</a:t>
          </a:r>
        </a:p>
      </dgm:t>
    </dgm:pt>
    <dgm:pt modelId="{224AECB9-959F-4B46-BD0A-4F458FA1966F}" type="parTrans" cxnId="{89AA36DF-AC37-4D90-8F4D-C3AAD80A731D}">
      <dgm:prSet/>
      <dgm:spPr/>
      <dgm:t>
        <a:bodyPr/>
        <a:lstStyle/>
        <a:p>
          <a:endParaRPr lang="en-US"/>
        </a:p>
      </dgm:t>
    </dgm:pt>
    <dgm:pt modelId="{F07A6830-AAAC-4F81-B238-78289D774B03}" type="sibTrans" cxnId="{89AA36DF-AC37-4D90-8F4D-C3AAD80A731D}">
      <dgm:prSet/>
      <dgm:spPr/>
      <dgm:t>
        <a:bodyPr/>
        <a:lstStyle/>
        <a:p>
          <a:endParaRPr lang="en-US"/>
        </a:p>
      </dgm:t>
    </dgm:pt>
    <dgm:pt modelId="{D4635F06-B907-4F1E-840B-124B0B58E64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Claude – LLM to help understand and generate code/text</a:t>
          </a:r>
        </a:p>
      </dgm:t>
    </dgm:pt>
    <dgm:pt modelId="{433A32CD-AA97-4253-9AC4-9768C814018B}" type="parTrans" cxnId="{53C939AC-453D-46C4-A2FF-804E9DE6ACCE}">
      <dgm:prSet/>
      <dgm:spPr/>
      <dgm:t>
        <a:bodyPr/>
        <a:lstStyle/>
        <a:p>
          <a:endParaRPr lang="en-US"/>
        </a:p>
      </dgm:t>
    </dgm:pt>
    <dgm:pt modelId="{996A3C80-62F8-4E2B-A809-EFE093989B5B}" type="sibTrans" cxnId="{53C939AC-453D-46C4-A2FF-804E9DE6ACCE}">
      <dgm:prSet/>
      <dgm:spPr/>
      <dgm:t>
        <a:bodyPr/>
        <a:lstStyle/>
        <a:p>
          <a:endParaRPr lang="en-US"/>
        </a:p>
      </dgm:t>
    </dgm:pt>
    <dgm:pt modelId="{DCCEC600-3646-437F-95C3-099A564F9E50}" type="pres">
      <dgm:prSet presAssocID="{DB7B8488-CA6A-4B1B-8625-72977FB268DF}" presName="root" presStyleCnt="0">
        <dgm:presLayoutVars>
          <dgm:dir/>
          <dgm:resizeHandles val="exact"/>
        </dgm:presLayoutVars>
      </dgm:prSet>
      <dgm:spPr/>
    </dgm:pt>
    <dgm:pt modelId="{32BC3D5D-D48D-4E42-A869-EB6366B0EC1F}" type="pres">
      <dgm:prSet presAssocID="{9E292711-63D9-4917-8DAE-226CD7082646}" presName="compNode" presStyleCnt="0"/>
      <dgm:spPr/>
    </dgm:pt>
    <dgm:pt modelId="{28415C88-3BD2-4682-98A6-A87146850AA6}" type="pres">
      <dgm:prSet presAssocID="{9E292711-63D9-4917-8DAE-226CD7082646}" presName="iconRect" presStyleLbl="node1" presStyleIdx="0" presStyleCnt="8"/>
      <dgm:spPr>
        <a:blipFill rotWithShape="1">
          <a:blip xmlns:r="http://schemas.openxmlformats.org/officeDocument/2006/relationships" r:embed="rId1"/>
          <a:srcRect/>
          <a:stretch>
            <a:fillRect t="-2000" b="-2000"/>
          </a:stretch>
        </a:blipFill>
      </dgm:spPr>
    </dgm:pt>
    <dgm:pt modelId="{F9A99C5F-1B3D-46ED-A78B-5CFC3F99E06A}" type="pres">
      <dgm:prSet presAssocID="{9E292711-63D9-4917-8DAE-226CD7082646}" presName="spaceRect" presStyleCnt="0"/>
      <dgm:spPr/>
    </dgm:pt>
    <dgm:pt modelId="{FEBA1608-80C7-4121-A5A2-6C88402B8BCC}" type="pres">
      <dgm:prSet presAssocID="{9E292711-63D9-4917-8DAE-226CD7082646}" presName="textRect" presStyleLbl="revTx" presStyleIdx="0" presStyleCnt="8">
        <dgm:presLayoutVars>
          <dgm:chMax val="1"/>
          <dgm:chPref val="1"/>
        </dgm:presLayoutVars>
      </dgm:prSet>
      <dgm:spPr/>
    </dgm:pt>
    <dgm:pt modelId="{609B5E4A-665E-44BC-836B-2B3F88CB2BDC}" type="pres">
      <dgm:prSet presAssocID="{9216AB30-0387-4DCB-B2C6-524EFE3FF447}" presName="sibTrans" presStyleCnt="0"/>
      <dgm:spPr/>
    </dgm:pt>
    <dgm:pt modelId="{2A5AE6B2-42BA-418F-AA5E-1BC4DD33858B}" type="pres">
      <dgm:prSet presAssocID="{D2BB2A36-93F1-402C-9C64-21DF96DA722E}" presName="compNode" presStyleCnt="0"/>
      <dgm:spPr/>
    </dgm:pt>
    <dgm:pt modelId="{F50C900C-40C8-4A1A-920E-DE450AB6472E}" type="pres">
      <dgm:prSet presAssocID="{D2BB2A36-93F1-402C-9C64-21DF96DA722E}" presName="iconRect" presStyleLbl="node1" presStyleIdx="1" presStyleCnt="8"/>
      <dgm:spPr>
        <a:blipFill rotWithShape="1">
          <a:blip xmlns:r="http://schemas.openxmlformats.org/officeDocument/2006/relationships" r:embed="rId2"/>
          <a:srcRect/>
          <a:stretch>
            <a:fillRect t="-1000" b="-1000"/>
          </a:stretch>
        </a:blipFill>
      </dgm:spPr>
    </dgm:pt>
    <dgm:pt modelId="{93D1FC09-C903-47B8-A28F-12EB694C38DD}" type="pres">
      <dgm:prSet presAssocID="{D2BB2A36-93F1-402C-9C64-21DF96DA722E}" presName="spaceRect" presStyleCnt="0"/>
      <dgm:spPr/>
    </dgm:pt>
    <dgm:pt modelId="{FBC25E3D-F862-4218-BB73-E83BA944D1CB}" type="pres">
      <dgm:prSet presAssocID="{D2BB2A36-93F1-402C-9C64-21DF96DA722E}" presName="textRect" presStyleLbl="revTx" presStyleIdx="1" presStyleCnt="8">
        <dgm:presLayoutVars>
          <dgm:chMax val="1"/>
          <dgm:chPref val="1"/>
        </dgm:presLayoutVars>
      </dgm:prSet>
      <dgm:spPr/>
    </dgm:pt>
    <dgm:pt modelId="{5C1001EF-DF4C-404A-95B0-01E7D03966F9}" type="pres">
      <dgm:prSet presAssocID="{5CBE013C-D920-41DF-BA10-AE5D4D507217}" presName="sibTrans" presStyleCnt="0"/>
      <dgm:spPr/>
    </dgm:pt>
    <dgm:pt modelId="{4DF4FB67-48B5-4F13-910C-E116A6910233}" type="pres">
      <dgm:prSet presAssocID="{A03C1882-B942-4274-9735-3195BA21E335}" presName="compNode" presStyleCnt="0"/>
      <dgm:spPr/>
    </dgm:pt>
    <dgm:pt modelId="{69BFC3C3-7DD7-425C-B504-E13AE6B4F459}" type="pres">
      <dgm:prSet presAssocID="{A03C1882-B942-4274-9735-3195BA21E335}" presName="iconRect" presStyleLbl="node1" presStyleIdx="2" presStyleCnt="8"/>
      <dgm:spPr>
        <a:blipFill rotWithShape="1">
          <a:blip xmlns:r="http://schemas.openxmlformats.org/officeDocument/2006/relationships" r:embed="rId3"/>
          <a:srcRect/>
          <a:stretch>
            <a:fillRect l="-7000" r="-7000"/>
          </a:stretch>
        </a:blipFill>
      </dgm:spPr>
    </dgm:pt>
    <dgm:pt modelId="{453E6895-C44A-418D-8EA5-5060F1A0FE7F}" type="pres">
      <dgm:prSet presAssocID="{A03C1882-B942-4274-9735-3195BA21E335}" presName="spaceRect" presStyleCnt="0"/>
      <dgm:spPr/>
    </dgm:pt>
    <dgm:pt modelId="{710A0835-B408-474A-BFFE-955DF97DD679}" type="pres">
      <dgm:prSet presAssocID="{A03C1882-B942-4274-9735-3195BA21E335}" presName="textRect" presStyleLbl="revTx" presStyleIdx="2" presStyleCnt="8">
        <dgm:presLayoutVars>
          <dgm:chMax val="1"/>
          <dgm:chPref val="1"/>
        </dgm:presLayoutVars>
      </dgm:prSet>
      <dgm:spPr/>
    </dgm:pt>
    <dgm:pt modelId="{F750D6AD-FF61-4143-9848-8B1A2A1AEBB7}" type="pres">
      <dgm:prSet presAssocID="{991B1082-03CE-446D-8522-00115F96ABC5}" presName="sibTrans" presStyleCnt="0"/>
      <dgm:spPr/>
    </dgm:pt>
    <dgm:pt modelId="{1796E26B-5D19-4EBB-880D-639605B19789}" type="pres">
      <dgm:prSet presAssocID="{CF338A52-1B01-41F8-B05F-4EAEDEDBAFC4}" presName="compNode" presStyleCnt="0"/>
      <dgm:spPr/>
    </dgm:pt>
    <dgm:pt modelId="{B8650213-85AE-4D48-A238-26DEB9CE7921}" type="pres">
      <dgm:prSet presAssocID="{CF338A52-1B01-41F8-B05F-4EAEDEDBAFC4}" presName="iconRect" presStyleLbl="node1" presStyleIdx="3" presStyleCnt="8"/>
      <dgm:spPr>
        <a:blipFill rotWithShape="1">
          <a:blip xmlns:r="http://schemas.openxmlformats.org/officeDocument/2006/relationships" r:embed="rId4"/>
          <a:srcRect/>
          <a:stretch>
            <a:fillRect t="-5000" b="-5000"/>
          </a:stretch>
        </a:blipFill>
      </dgm:spPr>
    </dgm:pt>
    <dgm:pt modelId="{8DD2803B-38C8-41A8-AD39-9939AB770110}" type="pres">
      <dgm:prSet presAssocID="{CF338A52-1B01-41F8-B05F-4EAEDEDBAFC4}" presName="spaceRect" presStyleCnt="0"/>
      <dgm:spPr/>
    </dgm:pt>
    <dgm:pt modelId="{7894CE7F-408D-41BB-9017-9B895B59A5D7}" type="pres">
      <dgm:prSet presAssocID="{CF338A52-1B01-41F8-B05F-4EAEDEDBAFC4}" presName="textRect" presStyleLbl="revTx" presStyleIdx="3" presStyleCnt="8">
        <dgm:presLayoutVars>
          <dgm:chMax val="1"/>
          <dgm:chPref val="1"/>
        </dgm:presLayoutVars>
      </dgm:prSet>
      <dgm:spPr/>
    </dgm:pt>
    <dgm:pt modelId="{76A892AD-0566-4F3F-9FA9-1B8C21C840A5}" type="pres">
      <dgm:prSet presAssocID="{994D1EC5-EFA5-4078-8AD2-0B7FE8C1EBCA}" presName="sibTrans" presStyleCnt="0"/>
      <dgm:spPr/>
    </dgm:pt>
    <dgm:pt modelId="{BD0B01B4-4B8F-442C-B752-FFDB29501286}" type="pres">
      <dgm:prSet presAssocID="{06586205-97BD-435A-ADE5-2B97736B721C}" presName="compNode" presStyleCnt="0"/>
      <dgm:spPr/>
    </dgm:pt>
    <dgm:pt modelId="{C584E05A-CE4E-4494-B65C-E86C5A9A966E}" type="pres">
      <dgm:prSet presAssocID="{06586205-97BD-435A-ADE5-2B97736B721C}" presName="iconRect" presStyleLbl="node1" presStyleIdx="4" presStyleCnt="8"/>
      <dgm:spPr>
        <a:blipFill rotWithShape="1">
          <a:blip xmlns:r="http://schemas.openxmlformats.org/officeDocument/2006/relationships" r:embed="rId5"/>
          <a:srcRect/>
          <a:stretch>
            <a:fillRect l="-4000" r="-4000"/>
          </a:stretch>
        </a:blipFill>
      </dgm:spPr>
    </dgm:pt>
    <dgm:pt modelId="{25234B14-D625-404C-9FE3-AF60C893A3A1}" type="pres">
      <dgm:prSet presAssocID="{06586205-97BD-435A-ADE5-2B97736B721C}" presName="spaceRect" presStyleCnt="0"/>
      <dgm:spPr/>
    </dgm:pt>
    <dgm:pt modelId="{E92DADBC-71F4-40E4-9B55-73E3B8DB4FDC}" type="pres">
      <dgm:prSet presAssocID="{06586205-97BD-435A-ADE5-2B97736B721C}" presName="textRect" presStyleLbl="revTx" presStyleIdx="4" presStyleCnt="8">
        <dgm:presLayoutVars>
          <dgm:chMax val="1"/>
          <dgm:chPref val="1"/>
        </dgm:presLayoutVars>
      </dgm:prSet>
      <dgm:spPr/>
    </dgm:pt>
    <dgm:pt modelId="{117C0672-0D17-4EF7-97B8-54EAEA9E99A4}" type="pres">
      <dgm:prSet presAssocID="{7AB07AD2-799F-4A56-9D6E-40D55139DC02}" presName="sibTrans" presStyleCnt="0"/>
      <dgm:spPr/>
    </dgm:pt>
    <dgm:pt modelId="{D00DDC04-5CF3-41B9-97C7-E3DAB56DD37C}" type="pres">
      <dgm:prSet presAssocID="{43848957-E0AF-424C-9E14-55A239A4D8F3}" presName="compNode" presStyleCnt="0"/>
      <dgm:spPr/>
    </dgm:pt>
    <dgm:pt modelId="{2C9C7D2B-1A3D-4052-8BE6-4C62F00AA07F}" type="pres">
      <dgm:prSet presAssocID="{43848957-E0AF-424C-9E14-55A239A4D8F3}" presName="iconRect" presStyleLbl="node1" presStyleIdx="5" presStyleCnt="8"/>
      <dgm:spPr/>
    </dgm:pt>
    <dgm:pt modelId="{0136A2DF-C035-4B81-9FCF-4A815BC0862B}" type="pres">
      <dgm:prSet presAssocID="{43848957-E0AF-424C-9E14-55A239A4D8F3}" presName="spaceRect" presStyleCnt="0"/>
      <dgm:spPr/>
    </dgm:pt>
    <dgm:pt modelId="{B0DB9206-D87F-4F02-B6F8-993B7ECC655D}" type="pres">
      <dgm:prSet presAssocID="{43848957-E0AF-424C-9E14-55A239A4D8F3}" presName="textRect" presStyleLbl="revTx" presStyleIdx="5" presStyleCnt="8">
        <dgm:presLayoutVars>
          <dgm:chMax val="1"/>
          <dgm:chPref val="1"/>
        </dgm:presLayoutVars>
      </dgm:prSet>
      <dgm:spPr/>
    </dgm:pt>
    <dgm:pt modelId="{21E2BEE5-B714-4D26-9546-7DFD31EDBC05}" type="pres">
      <dgm:prSet presAssocID="{E0BD1673-64EA-483B-AF60-E8D8573B00E5}" presName="sibTrans" presStyleCnt="0"/>
      <dgm:spPr/>
    </dgm:pt>
    <dgm:pt modelId="{05EFABD4-2920-4F7E-819B-24D52C0714A9}" type="pres">
      <dgm:prSet presAssocID="{549BBF4D-191B-4C7D-87CF-B0ACC0F2EBF7}" presName="compNode" presStyleCnt="0"/>
      <dgm:spPr/>
    </dgm:pt>
    <dgm:pt modelId="{BDBF8B8A-0309-409C-83BE-ABE3955DF3CB}" type="pres">
      <dgm:prSet presAssocID="{549BBF4D-191B-4C7D-87CF-B0ACC0F2EBF7}" presName="iconRect" presStyleLbl="node1" presStyleIdx="6" presStyleCnt="8"/>
      <dgm:spPr/>
    </dgm:pt>
    <dgm:pt modelId="{CDFA12EB-9A07-45BE-840A-0DFD0D0A98EA}" type="pres">
      <dgm:prSet presAssocID="{549BBF4D-191B-4C7D-87CF-B0ACC0F2EBF7}" presName="spaceRect" presStyleCnt="0"/>
      <dgm:spPr/>
    </dgm:pt>
    <dgm:pt modelId="{1321D6E6-7A29-4A95-81CC-B39F76261199}" type="pres">
      <dgm:prSet presAssocID="{549BBF4D-191B-4C7D-87CF-B0ACC0F2EBF7}" presName="textRect" presStyleLbl="revTx" presStyleIdx="6" presStyleCnt="8">
        <dgm:presLayoutVars>
          <dgm:chMax val="1"/>
          <dgm:chPref val="1"/>
        </dgm:presLayoutVars>
      </dgm:prSet>
      <dgm:spPr/>
    </dgm:pt>
    <dgm:pt modelId="{67AB2BC3-9BEA-4A47-AC2F-0191B058A9F9}" type="pres">
      <dgm:prSet presAssocID="{F07A6830-AAAC-4F81-B238-78289D774B03}" presName="sibTrans" presStyleCnt="0"/>
      <dgm:spPr/>
    </dgm:pt>
    <dgm:pt modelId="{6EFEFA84-77DF-4541-9DC5-5AFFB2D82BF2}" type="pres">
      <dgm:prSet presAssocID="{D4635F06-B907-4F1E-840B-124B0B58E647}" presName="compNode" presStyleCnt="0"/>
      <dgm:spPr/>
    </dgm:pt>
    <dgm:pt modelId="{F17D81A5-7EBE-4C7C-AF54-07EBE4313F86}" type="pres">
      <dgm:prSet presAssocID="{D4635F06-B907-4F1E-840B-124B0B58E647}" presName="iconRect" presStyleLbl="node1" presStyleIdx="7" presStyleCnt="8"/>
      <dgm:spPr/>
    </dgm:pt>
    <dgm:pt modelId="{C9B48B54-C44A-480C-B0E0-F330DED6D415}" type="pres">
      <dgm:prSet presAssocID="{D4635F06-B907-4F1E-840B-124B0B58E647}" presName="spaceRect" presStyleCnt="0"/>
      <dgm:spPr/>
    </dgm:pt>
    <dgm:pt modelId="{132EB9F0-A642-4964-9082-2CB91D2E9738}" type="pres">
      <dgm:prSet presAssocID="{D4635F06-B907-4F1E-840B-124B0B58E647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E6F79616-06A1-4434-BF1D-7802EBAC69E1}" type="presOf" srcId="{43848957-E0AF-424C-9E14-55A239A4D8F3}" destId="{B0DB9206-D87F-4F02-B6F8-993B7ECC655D}" srcOrd="0" destOrd="0" presId="urn:microsoft.com/office/officeart/2018/2/layout/IconLabelList"/>
    <dgm:cxn modelId="{9F68E61D-135F-47A6-8F82-9403A5B520BE}" type="presOf" srcId="{A03C1882-B942-4274-9735-3195BA21E335}" destId="{710A0835-B408-474A-BFFE-955DF97DD679}" srcOrd="0" destOrd="0" presId="urn:microsoft.com/office/officeart/2018/2/layout/IconLabelList"/>
    <dgm:cxn modelId="{F9820922-7560-4E8D-AC00-5ABFB8DFAD35}" type="presOf" srcId="{06586205-97BD-435A-ADE5-2B97736B721C}" destId="{E92DADBC-71F4-40E4-9B55-73E3B8DB4FDC}" srcOrd="0" destOrd="0" presId="urn:microsoft.com/office/officeart/2018/2/layout/IconLabelList"/>
    <dgm:cxn modelId="{150A4138-6590-4818-8F63-0DA4ED9DEEC9}" srcId="{DB7B8488-CA6A-4B1B-8625-72977FB268DF}" destId="{9E292711-63D9-4917-8DAE-226CD7082646}" srcOrd="0" destOrd="0" parTransId="{AF9F94E0-31E2-4394-BE8B-EB805EE4DE7D}" sibTransId="{9216AB30-0387-4DCB-B2C6-524EFE3FF447}"/>
    <dgm:cxn modelId="{30799C3D-53C5-4C1F-96F6-BC9A3CC4F242}" type="presOf" srcId="{9E292711-63D9-4917-8DAE-226CD7082646}" destId="{FEBA1608-80C7-4121-A5A2-6C88402B8BCC}" srcOrd="0" destOrd="0" presId="urn:microsoft.com/office/officeart/2018/2/layout/IconLabelList"/>
    <dgm:cxn modelId="{97EC593E-59A4-4058-AA86-3DF0FA570A0D}" type="presOf" srcId="{D2BB2A36-93F1-402C-9C64-21DF96DA722E}" destId="{FBC25E3D-F862-4218-BB73-E83BA944D1CB}" srcOrd="0" destOrd="0" presId="urn:microsoft.com/office/officeart/2018/2/layout/IconLabelList"/>
    <dgm:cxn modelId="{45DF8B3F-D101-4F0E-9254-0CFE99BE382C}" srcId="{DB7B8488-CA6A-4B1B-8625-72977FB268DF}" destId="{43848957-E0AF-424C-9E14-55A239A4D8F3}" srcOrd="5" destOrd="0" parTransId="{2C7A253E-F1F3-40A5-9F0D-BC32DFC3D5ED}" sibTransId="{E0BD1673-64EA-483B-AF60-E8D8573B00E5}"/>
    <dgm:cxn modelId="{FE346863-E0C1-4EBC-8483-A868D46B2373}" srcId="{DB7B8488-CA6A-4B1B-8625-72977FB268DF}" destId="{06586205-97BD-435A-ADE5-2B97736B721C}" srcOrd="4" destOrd="0" parTransId="{C90FB361-3C96-44A8-813D-6BF42B91F6B0}" sibTransId="{7AB07AD2-799F-4A56-9D6E-40D55139DC02}"/>
    <dgm:cxn modelId="{7BC5F173-B501-42C7-80D6-19C151229481}" type="presOf" srcId="{D4635F06-B907-4F1E-840B-124B0B58E647}" destId="{132EB9F0-A642-4964-9082-2CB91D2E9738}" srcOrd="0" destOrd="0" presId="urn:microsoft.com/office/officeart/2018/2/layout/IconLabelList"/>
    <dgm:cxn modelId="{0843CB82-5FAA-41FB-BCF5-76CE75813D90}" srcId="{DB7B8488-CA6A-4B1B-8625-72977FB268DF}" destId="{A03C1882-B942-4274-9735-3195BA21E335}" srcOrd="2" destOrd="0" parTransId="{525E529D-EE9B-4F3C-BF23-DB12B05A2C3C}" sibTransId="{991B1082-03CE-446D-8522-00115F96ABC5}"/>
    <dgm:cxn modelId="{C81724A7-F7CA-4D31-9B5D-5D6AA0A1B35C}" type="presOf" srcId="{DB7B8488-CA6A-4B1B-8625-72977FB268DF}" destId="{DCCEC600-3646-437F-95C3-099A564F9E50}" srcOrd="0" destOrd="0" presId="urn:microsoft.com/office/officeart/2018/2/layout/IconLabelList"/>
    <dgm:cxn modelId="{53C939AC-453D-46C4-A2FF-804E9DE6ACCE}" srcId="{DB7B8488-CA6A-4B1B-8625-72977FB268DF}" destId="{D4635F06-B907-4F1E-840B-124B0B58E647}" srcOrd="7" destOrd="0" parTransId="{433A32CD-AA97-4253-9AC4-9768C814018B}" sibTransId="{996A3C80-62F8-4E2B-A809-EFE093989B5B}"/>
    <dgm:cxn modelId="{501053C0-014A-4603-B374-819C62C20705}" srcId="{DB7B8488-CA6A-4B1B-8625-72977FB268DF}" destId="{CF338A52-1B01-41F8-B05F-4EAEDEDBAFC4}" srcOrd="3" destOrd="0" parTransId="{38DE60CA-500A-486C-A361-D6FA4B207836}" sibTransId="{994D1EC5-EFA5-4078-8AD2-0B7FE8C1EBCA}"/>
    <dgm:cxn modelId="{2F0388C3-FCFF-418F-AD4F-EA4F742AEAB5}" srcId="{DB7B8488-CA6A-4B1B-8625-72977FB268DF}" destId="{D2BB2A36-93F1-402C-9C64-21DF96DA722E}" srcOrd="1" destOrd="0" parTransId="{1ECC1ECD-60FB-4E9C-A97E-19F7FB3D56BA}" sibTransId="{5CBE013C-D920-41DF-BA10-AE5D4D507217}"/>
    <dgm:cxn modelId="{89AA36DF-AC37-4D90-8F4D-C3AAD80A731D}" srcId="{DB7B8488-CA6A-4B1B-8625-72977FB268DF}" destId="{549BBF4D-191B-4C7D-87CF-B0ACC0F2EBF7}" srcOrd="6" destOrd="0" parTransId="{224AECB9-959F-4B46-BD0A-4F458FA1966F}" sibTransId="{F07A6830-AAAC-4F81-B238-78289D774B03}"/>
    <dgm:cxn modelId="{F2874EF1-6EC1-4A02-B540-5B8AEB082835}" type="presOf" srcId="{CF338A52-1B01-41F8-B05F-4EAEDEDBAFC4}" destId="{7894CE7F-408D-41BB-9017-9B895B59A5D7}" srcOrd="0" destOrd="0" presId="urn:microsoft.com/office/officeart/2018/2/layout/IconLabelList"/>
    <dgm:cxn modelId="{0E39F3F3-4B38-42A2-B347-3C9AB1C608BF}" type="presOf" srcId="{549BBF4D-191B-4C7D-87CF-B0ACC0F2EBF7}" destId="{1321D6E6-7A29-4A95-81CC-B39F76261199}" srcOrd="0" destOrd="0" presId="urn:microsoft.com/office/officeart/2018/2/layout/IconLabelList"/>
    <dgm:cxn modelId="{B50BCAF3-EF13-4373-B75E-07AB2F9B31CF}" type="presParOf" srcId="{DCCEC600-3646-437F-95C3-099A564F9E50}" destId="{32BC3D5D-D48D-4E42-A869-EB6366B0EC1F}" srcOrd="0" destOrd="0" presId="urn:microsoft.com/office/officeart/2018/2/layout/IconLabelList"/>
    <dgm:cxn modelId="{947BB976-F830-4483-AD6E-8E8358988F68}" type="presParOf" srcId="{32BC3D5D-D48D-4E42-A869-EB6366B0EC1F}" destId="{28415C88-3BD2-4682-98A6-A87146850AA6}" srcOrd="0" destOrd="0" presId="urn:microsoft.com/office/officeart/2018/2/layout/IconLabelList"/>
    <dgm:cxn modelId="{27E91260-6449-4FD8-943A-7EF135D62A70}" type="presParOf" srcId="{32BC3D5D-D48D-4E42-A869-EB6366B0EC1F}" destId="{F9A99C5F-1B3D-46ED-A78B-5CFC3F99E06A}" srcOrd="1" destOrd="0" presId="urn:microsoft.com/office/officeart/2018/2/layout/IconLabelList"/>
    <dgm:cxn modelId="{D4146D67-D29E-4CFC-AF47-623671783520}" type="presParOf" srcId="{32BC3D5D-D48D-4E42-A869-EB6366B0EC1F}" destId="{FEBA1608-80C7-4121-A5A2-6C88402B8BCC}" srcOrd="2" destOrd="0" presId="urn:microsoft.com/office/officeart/2018/2/layout/IconLabelList"/>
    <dgm:cxn modelId="{DFF06076-0EDF-4A53-9CFA-36BE56979EC0}" type="presParOf" srcId="{DCCEC600-3646-437F-95C3-099A564F9E50}" destId="{609B5E4A-665E-44BC-836B-2B3F88CB2BDC}" srcOrd="1" destOrd="0" presId="urn:microsoft.com/office/officeart/2018/2/layout/IconLabelList"/>
    <dgm:cxn modelId="{D784D467-1345-4385-8A0A-6EEB94129661}" type="presParOf" srcId="{DCCEC600-3646-437F-95C3-099A564F9E50}" destId="{2A5AE6B2-42BA-418F-AA5E-1BC4DD33858B}" srcOrd="2" destOrd="0" presId="urn:microsoft.com/office/officeart/2018/2/layout/IconLabelList"/>
    <dgm:cxn modelId="{4BBE28F5-6567-4003-A335-56207A235F16}" type="presParOf" srcId="{2A5AE6B2-42BA-418F-AA5E-1BC4DD33858B}" destId="{F50C900C-40C8-4A1A-920E-DE450AB6472E}" srcOrd="0" destOrd="0" presId="urn:microsoft.com/office/officeart/2018/2/layout/IconLabelList"/>
    <dgm:cxn modelId="{005059AD-FA4E-4151-8A45-7ED3532FE4CD}" type="presParOf" srcId="{2A5AE6B2-42BA-418F-AA5E-1BC4DD33858B}" destId="{93D1FC09-C903-47B8-A28F-12EB694C38DD}" srcOrd="1" destOrd="0" presId="urn:microsoft.com/office/officeart/2018/2/layout/IconLabelList"/>
    <dgm:cxn modelId="{1E50EF4E-A4DD-4550-B7D3-2E07B8CF6B85}" type="presParOf" srcId="{2A5AE6B2-42BA-418F-AA5E-1BC4DD33858B}" destId="{FBC25E3D-F862-4218-BB73-E83BA944D1CB}" srcOrd="2" destOrd="0" presId="urn:microsoft.com/office/officeart/2018/2/layout/IconLabelList"/>
    <dgm:cxn modelId="{CFAEA84F-02AB-4E04-9E9F-9E4829F34F7C}" type="presParOf" srcId="{DCCEC600-3646-437F-95C3-099A564F9E50}" destId="{5C1001EF-DF4C-404A-95B0-01E7D03966F9}" srcOrd="3" destOrd="0" presId="urn:microsoft.com/office/officeart/2018/2/layout/IconLabelList"/>
    <dgm:cxn modelId="{7D828915-65FA-4E43-B920-9386F14D09FB}" type="presParOf" srcId="{DCCEC600-3646-437F-95C3-099A564F9E50}" destId="{4DF4FB67-48B5-4F13-910C-E116A6910233}" srcOrd="4" destOrd="0" presId="urn:microsoft.com/office/officeart/2018/2/layout/IconLabelList"/>
    <dgm:cxn modelId="{CD3CB4D7-3A97-46AA-AD6B-E674A7AB23CD}" type="presParOf" srcId="{4DF4FB67-48B5-4F13-910C-E116A6910233}" destId="{69BFC3C3-7DD7-425C-B504-E13AE6B4F459}" srcOrd="0" destOrd="0" presId="urn:microsoft.com/office/officeart/2018/2/layout/IconLabelList"/>
    <dgm:cxn modelId="{1E1848CB-95D7-450D-BFF7-254CC9C612D0}" type="presParOf" srcId="{4DF4FB67-48B5-4F13-910C-E116A6910233}" destId="{453E6895-C44A-418D-8EA5-5060F1A0FE7F}" srcOrd="1" destOrd="0" presId="urn:microsoft.com/office/officeart/2018/2/layout/IconLabelList"/>
    <dgm:cxn modelId="{8ECB40BC-F18D-4552-B709-2F776E571008}" type="presParOf" srcId="{4DF4FB67-48B5-4F13-910C-E116A6910233}" destId="{710A0835-B408-474A-BFFE-955DF97DD679}" srcOrd="2" destOrd="0" presId="urn:microsoft.com/office/officeart/2018/2/layout/IconLabelList"/>
    <dgm:cxn modelId="{8BF9BA02-D268-4EB7-87E3-A19BEC24E67B}" type="presParOf" srcId="{DCCEC600-3646-437F-95C3-099A564F9E50}" destId="{F750D6AD-FF61-4143-9848-8B1A2A1AEBB7}" srcOrd="5" destOrd="0" presId="urn:microsoft.com/office/officeart/2018/2/layout/IconLabelList"/>
    <dgm:cxn modelId="{6C3F85F9-9734-4E36-9C35-86114C20D63F}" type="presParOf" srcId="{DCCEC600-3646-437F-95C3-099A564F9E50}" destId="{1796E26B-5D19-4EBB-880D-639605B19789}" srcOrd="6" destOrd="0" presId="urn:microsoft.com/office/officeart/2018/2/layout/IconLabelList"/>
    <dgm:cxn modelId="{8375EBAA-7146-4576-A7B9-0B92542BA310}" type="presParOf" srcId="{1796E26B-5D19-4EBB-880D-639605B19789}" destId="{B8650213-85AE-4D48-A238-26DEB9CE7921}" srcOrd="0" destOrd="0" presId="urn:microsoft.com/office/officeart/2018/2/layout/IconLabelList"/>
    <dgm:cxn modelId="{D0A2584A-AB93-4306-A696-CF2726190927}" type="presParOf" srcId="{1796E26B-5D19-4EBB-880D-639605B19789}" destId="{8DD2803B-38C8-41A8-AD39-9939AB770110}" srcOrd="1" destOrd="0" presId="urn:microsoft.com/office/officeart/2018/2/layout/IconLabelList"/>
    <dgm:cxn modelId="{2BBA5A40-A95D-4DA8-8499-4562B753E9B9}" type="presParOf" srcId="{1796E26B-5D19-4EBB-880D-639605B19789}" destId="{7894CE7F-408D-41BB-9017-9B895B59A5D7}" srcOrd="2" destOrd="0" presId="urn:microsoft.com/office/officeart/2018/2/layout/IconLabelList"/>
    <dgm:cxn modelId="{1D111A63-A869-4152-882C-E859CA7A680A}" type="presParOf" srcId="{DCCEC600-3646-437F-95C3-099A564F9E50}" destId="{76A892AD-0566-4F3F-9FA9-1B8C21C840A5}" srcOrd="7" destOrd="0" presId="urn:microsoft.com/office/officeart/2018/2/layout/IconLabelList"/>
    <dgm:cxn modelId="{6D97AD72-AA76-40C3-AF00-DA2B39FC4F10}" type="presParOf" srcId="{DCCEC600-3646-437F-95C3-099A564F9E50}" destId="{BD0B01B4-4B8F-442C-B752-FFDB29501286}" srcOrd="8" destOrd="0" presId="urn:microsoft.com/office/officeart/2018/2/layout/IconLabelList"/>
    <dgm:cxn modelId="{84436353-3347-4058-92FF-6301F2D2838F}" type="presParOf" srcId="{BD0B01B4-4B8F-442C-B752-FFDB29501286}" destId="{C584E05A-CE4E-4494-B65C-E86C5A9A966E}" srcOrd="0" destOrd="0" presId="urn:microsoft.com/office/officeart/2018/2/layout/IconLabelList"/>
    <dgm:cxn modelId="{C9F708DD-BE69-4AF4-87D6-AFC4CD43C76F}" type="presParOf" srcId="{BD0B01B4-4B8F-442C-B752-FFDB29501286}" destId="{25234B14-D625-404C-9FE3-AF60C893A3A1}" srcOrd="1" destOrd="0" presId="urn:microsoft.com/office/officeart/2018/2/layout/IconLabelList"/>
    <dgm:cxn modelId="{F7E01F14-B9FC-4813-A978-E49061A5BC00}" type="presParOf" srcId="{BD0B01B4-4B8F-442C-B752-FFDB29501286}" destId="{E92DADBC-71F4-40E4-9B55-73E3B8DB4FDC}" srcOrd="2" destOrd="0" presId="urn:microsoft.com/office/officeart/2018/2/layout/IconLabelList"/>
    <dgm:cxn modelId="{CDC8D59D-09CB-41F0-A416-D53B3AA32871}" type="presParOf" srcId="{DCCEC600-3646-437F-95C3-099A564F9E50}" destId="{117C0672-0D17-4EF7-97B8-54EAEA9E99A4}" srcOrd="9" destOrd="0" presId="urn:microsoft.com/office/officeart/2018/2/layout/IconLabelList"/>
    <dgm:cxn modelId="{913AF65D-D096-4CFF-A6C1-B1BCF666245B}" type="presParOf" srcId="{DCCEC600-3646-437F-95C3-099A564F9E50}" destId="{D00DDC04-5CF3-41B9-97C7-E3DAB56DD37C}" srcOrd="10" destOrd="0" presId="urn:microsoft.com/office/officeart/2018/2/layout/IconLabelList"/>
    <dgm:cxn modelId="{893BF633-DB8B-4624-9C34-07B321D40143}" type="presParOf" srcId="{D00DDC04-5CF3-41B9-97C7-E3DAB56DD37C}" destId="{2C9C7D2B-1A3D-4052-8BE6-4C62F00AA07F}" srcOrd="0" destOrd="0" presId="urn:microsoft.com/office/officeart/2018/2/layout/IconLabelList"/>
    <dgm:cxn modelId="{9062F4A9-1E5A-4FB8-AB8C-D0432225FF97}" type="presParOf" srcId="{D00DDC04-5CF3-41B9-97C7-E3DAB56DD37C}" destId="{0136A2DF-C035-4B81-9FCF-4A815BC0862B}" srcOrd="1" destOrd="0" presId="urn:microsoft.com/office/officeart/2018/2/layout/IconLabelList"/>
    <dgm:cxn modelId="{F319DF0C-E88D-4EB7-A3F6-D83172E42E16}" type="presParOf" srcId="{D00DDC04-5CF3-41B9-97C7-E3DAB56DD37C}" destId="{B0DB9206-D87F-4F02-B6F8-993B7ECC655D}" srcOrd="2" destOrd="0" presId="urn:microsoft.com/office/officeart/2018/2/layout/IconLabelList"/>
    <dgm:cxn modelId="{69E751CD-1AC1-4820-BC1E-1621A7B3F8CA}" type="presParOf" srcId="{DCCEC600-3646-437F-95C3-099A564F9E50}" destId="{21E2BEE5-B714-4D26-9546-7DFD31EDBC05}" srcOrd="11" destOrd="0" presId="urn:microsoft.com/office/officeart/2018/2/layout/IconLabelList"/>
    <dgm:cxn modelId="{A5D306D9-ACCD-4F3B-AB7A-400CBA6D9176}" type="presParOf" srcId="{DCCEC600-3646-437F-95C3-099A564F9E50}" destId="{05EFABD4-2920-4F7E-819B-24D52C0714A9}" srcOrd="12" destOrd="0" presId="urn:microsoft.com/office/officeart/2018/2/layout/IconLabelList"/>
    <dgm:cxn modelId="{BD2D376D-E240-4B36-BAED-71A8866A6533}" type="presParOf" srcId="{05EFABD4-2920-4F7E-819B-24D52C0714A9}" destId="{BDBF8B8A-0309-409C-83BE-ABE3955DF3CB}" srcOrd="0" destOrd="0" presId="urn:microsoft.com/office/officeart/2018/2/layout/IconLabelList"/>
    <dgm:cxn modelId="{F720D99F-EA3A-4DD4-ABAD-9136C57CDCFF}" type="presParOf" srcId="{05EFABD4-2920-4F7E-819B-24D52C0714A9}" destId="{CDFA12EB-9A07-45BE-840A-0DFD0D0A98EA}" srcOrd="1" destOrd="0" presId="urn:microsoft.com/office/officeart/2018/2/layout/IconLabelList"/>
    <dgm:cxn modelId="{8829E84A-6F31-4014-80A0-B98C6704BBBB}" type="presParOf" srcId="{05EFABD4-2920-4F7E-819B-24D52C0714A9}" destId="{1321D6E6-7A29-4A95-81CC-B39F76261199}" srcOrd="2" destOrd="0" presId="urn:microsoft.com/office/officeart/2018/2/layout/IconLabelList"/>
    <dgm:cxn modelId="{92AC8EA2-C45B-4B78-A02C-BB3BC38A660A}" type="presParOf" srcId="{DCCEC600-3646-437F-95C3-099A564F9E50}" destId="{67AB2BC3-9BEA-4A47-AC2F-0191B058A9F9}" srcOrd="13" destOrd="0" presId="urn:microsoft.com/office/officeart/2018/2/layout/IconLabelList"/>
    <dgm:cxn modelId="{DDD27546-00A2-498F-BF79-DAE1195BFA6E}" type="presParOf" srcId="{DCCEC600-3646-437F-95C3-099A564F9E50}" destId="{6EFEFA84-77DF-4541-9DC5-5AFFB2D82BF2}" srcOrd="14" destOrd="0" presId="urn:microsoft.com/office/officeart/2018/2/layout/IconLabelList"/>
    <dgm:cxn modelId="{D90F2BCD-EC34-4C6F-A0EB-F9F64FD8E921}" type="presParOf" srcId="{6EFEFA84-77DF-4541-9DC5-5AFFB2D82BF2}" destId="{F17D81A5-7EBE-4C7C-AF54-07EBE4313F86}" srcOrd="0" destOrd="0" presId="urn:microsoft.com/office/officeart/2018/2/layout/IconLabelList"/>
    <dgm:cxn modelId="{954412CF-1C1C-4E49-A701-61AED867C52D}" type="presParOf" srcId="{6EFEFA84-77DF-4541-9DC5-5AFFB2D82BF2}" destId="{C9B48B54-C44A-480C-B0E0-F330DED6D415}" srcOrd="1" destOrd="0" presId="urn:microsoft.com/office/officeart/2018/2/layout/IconLabelList"/>
    <dgm:cxn modelId="{DE82A008-4F26-41DF-8652-581AB4C10AFE}" type="presParOf" srcId="{6EFEFA84-77DF-4541-9DC5-5AFFB2D82BF2}" destId="{132EB9F0-A642-4964-9082-2CB91D2E973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884265-9439-46DE-B04C-C676353D92B8}" type="doc">
      <dgm:prSet loTypeId="urn:microsoft.com/office/officeart/2005/8/layout/list1" loCatId="list" qsTypeId="urn:microsoft.com/office/officeart/2005/8/quickstyle/simple2" qsCatId="simple" csTypeId="urn:microsoft.com/office/officeart/2005/8/colors/accent4_3" csCatId="accent4"/>
      <dgm:spPr/>
      <dgm:t>
        <a:bodyPr/>
        <a:lstStyle/>
        <a:p>
          <a:endParaRPr lang="en-US"/>
        </a:p>
      </dgm:t>
    </dgm:pt>
    <dgm:pt modelId="{74642A7B-3EA4-4D1C-9561-8394B8491D51}">
      <dgm:prSet/>
      <dgm:spPr/>
      <dgm:t>
        <a:bodyPr/>
        <a:lstStyle/>
        <a:p>
          <a:r>
            <a:rPr lang="en-US"/>
            <a:t>CI Agent use cases</a:t>
          </a:r>
        </a:p>
      </dgm:t>
    </dgm:pt>
    <dgm:pt modelId="{8CC3AD97-BE3B-4286-88C7-A61590723714}" type="parTrans" cxnId="{8315494A-734B-4F60-A8B2-52BDAE07F53B}">
      <dgm:prSet/>
      <dgm:spPr/>
      <dgm:t>
        <a:bodyPr/>
        <a:lstStyle/>
        <a:p>
          <a:endParaRPr lang="en-US"/>
        </a:p>
      </dgm:t>
    </dgm:pt>
    <dgm:pt modelId="{D9091AB1-5E72-4B05-A664-4A9C3B230DBD}" type="sibTrans" cxnId="{8315494A-734B-4F60-A8B2-52BDAE07F53B}">
      <dgm:prSet/>
      <dgm:spPr/>
      <dgm:t>
        <a:bodyPr/>
        <a:lstStyle/>
        <a:p>
          <a:endParaRPr lang="en-US"/>
        </a:p>
      </dgm:t>
    </dgm:pt>
    <dgm:pt modelId="{EAFBF0C2-3995-4567-BCC3-FFDB9704C0B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Check and ensure code is present and report compliance issues</a:t>
          </a:r>
        </a:p>
      </dgm:t>
    </dgm:pt>
    <dgm:pt modelId="{B641FFD4-1FAC-4D1F-B983-121EE948AD33}" type="parTrans" cxnId="{60CAF2B9-ED9F-4873-AD37-98791AC80D7F}">
      <dgm:prSet/>
      <dgm:spPr/>
      <dgm:t>
        <a:bodyPr/>
        <a:lstStyle/>
        <a:p>
          <a:endParaRPr lang="en-US"/>
        </a:p>
      </dgm:t>
    </dgm:pt>
    <dgm:pt modelId="{05BBFFF2-3F2B-4E2C-BB05-4C0F9BF68697}" type="sibTrans" cxnId="{60CAF2B9-ED9F-4873-AD37-98791AC80D7F}">
      <dgm:prSet/>
      <dgm:spPr/>
      <dgm:t>
        <a:bodyPr/>
        <a:lstStyle/>
        <a:p>
          <a:endParaRPr lang="en-US"/>
        </a:p>
      </dgm:t>
    </dgm:pt>
    <dgm:pt modelId="{2384E06A-84F5-4577-B469-518544039E9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SQL model tag analysis to check that tags are setup appropriately and provides suggestions based on other models </a:t>
          </a:r>
        </a:p>
      </dgm:t>
    </dgm:pt>
    <dgm:pt modelId="{4670CCB6-AEF6-4720-983E-33F9241C75F0}" type="parTrans" cxnId="{AB7A22BE-CABA-4D62-A28A-1201D669110C}">
      <dgm:prSet/>
      <dgm:spPr/>
      <dgm:t>
        <a:bodyPr/>
        <a:lstStyle/>
        <a:p>
          <a:endParaRPr lang="en-US"/>
        </a:p>
      </dgm:t>
    </dgm:pt>
    <dgm:pt modelId="{85D4D06E-BE04-4660-A076-AE55950CE689}" type="sibTrans" cxnId="{AB7A22BE-CABA-4D62-A28A-1201D669110C}">
      <dgm:prSet/>
      <dgm:spPr/>
      <dgm:t>
        <a:bodyPr/>
        <a:lstStyle/>
        <a:p>
          <a:endParaRPr lang="en-US"/>
        </a:p>
      </dgm:t>
    </dgm:pt>
    <dgm:pt modelId="{5747E99F-6A19-4293-B0B8-0542653AF2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SQL impact analysis that will report on breaking changes and which models are impacted</a:t>
          </a:r>
        </a:p>
      </dgm:t>
    </dgm:pt>
    <dgm:pt modelId="{2144BE1A-06DE-4AB7-9188-3BD47793899E}" type="parTrans" cxnId="{DFBFE7AB-65BC-4C84-8FAF-E6C01075F628}">
      <dgm:prSet/>
      <dgm:spPr/>
      <dgm:t>
        <a:bodyPr/>
        <a:lstStyle/>
        <a:p>
          <a:endParaRPr lang="en-US"/>
        </a:p>
      </dgm:t>
    </dgm:pt>
    <dgm:pt modelId="{A010C3E2-54C3-4630-B9E0-7DDF0A38552F}" type="sibTrans" cxnId="{DFBFE7AB-65BC-4C84-8FAF-E6C01075F628}">
      <dgm:prSet/>
      <dgm:spPr/>
      <dgm:t>
        <a:bodyPr/>
        <a:lstStyle/>
        <a:p>
          <a:endParaRPr lang="en-US"/>
        </a:p>
      </dgm:t>
    </dgm:pt>
    <dgm:pt modelId="{BADF47FF-1900-4B0B-96B7-850345927CF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Evaluate intermittent error messages and retry loads that have failed and don’t need a human to resolve </a:t>
          </a:r>
        </a:p>
      </dgm:t>
    </dgm:pt>
    <dgm:pt modelId="{9A1B9143-084D-4BD1-8590-8B7858C941AD}" type="parTrans" cxnId="{BCD5F9A2-F991-40A4-A9F7-71541FF9F90D}">
      <dgm:prSet/>
      <dgm:spPr/>
      <dgm:t>
        <a:bodyPr/>
        <a:lstStyle/>
        <a:p>
          <a:endParaRPr lang="en-US"/>
        </a:p>
      </dgm:t>
    </dgm:pt>
    <dgm:pt modelId="{89562B92-64C4-417A-B65D-4A01ADBDB407}" type="sibTrans" cxnId="{BCD5F9A2-F991-40A4-A9F7-71541FF9F90D}">
      <dgm:prSet/>
      <dgm:spPr/>
      <dgm:t>
        <a:bodyPr/>
        <a:lstStyle/>
        <a:p>
          <a:endParaRPr lang="en-US"/>
        </a:p>
      </dgm:t>
    </dgm:pt>
    <dgm:pt modelId="{4D31B865-2AE3-410C-A35C-29E944FD352B}">
      <dgm:prSet/>
      <dgm:spPr/>
      <dgm:t>
        <a:bodyPr/>
        <a:lstStyle/>
        <a:p>
          <a:r>
            <a:rPr lang="en-US"/>
            <a:t>AI/ML Options</a:t>
          </a:r>
        </a:p>
      </dgm:t>
    </dgm:pt>
    <dgm:pt modelId="{85574838-D46B-4DB7-83B2-A8F059E1A480}" type="parTrans" cxnId="{AC16B86C-2607-4F67-8C5C-C45BDCD6CB70}">
      <dgm:prSet/>
      <dgm:spPr/>
      <dgm:t>
        <a:bodyPr/>
        <a:lstStyle/>
        <a:p>
          <a:endParaRPr lang="en-US"/>
        </a:p>
      </dgm:t>
    </dgm:pt>
    <dgm:pt modelId="{B94815FF-B8E2-440C-9065-C76862361565}" type="sibTrans" cxnId="{AC16B86C-2607-4F67-8C5C-C45BDCD6CB70}">
      <dgm:prSet/>
      <dgm:spPr/>
      <dgm:t>
        <a:bodyPr/>
        <a:lstStyle/>
        <a:p>
          <a:endParaRPr lang="en-US"/>
        </a:p>
      </dgm:t>
    </dgm:pt>
    <dgm:pt modelId="{FC00C5A2-799C-44D4-BEB3-1E90D5940B7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ML: Build ML pipelines, train/deploy models, AutoML (databricks uses PySpark)</a:t>
          </a:r>
        </a:p>
      </dgm:t>
    </dgm:pt>
    <dgm:pt modelId="{F71C2135-78B0-47AE-8F9B-63EDDE6F8BB0}" type="parTrans" cxnId="{F8503396-6849-44D7-BD79-64FCDD317009}">
      <dgm:prSet/>
      <dgm:spPr/>
      <dgm:t>
        <a:bodyPr/>
        <a:lstStyle/>
        <a:p>
          <a:endParaRPr lang="en-US"/>
        </a:p>
      </dgm:t>
    </dgm:pt>
    <dgm:pt modelId="{2F14E2B3-EEAF-41E8-AEA4-9D406344F051}" type="sibTrans" cxnId="{F8503396-6849-44D7-BD79-64FCDD317009}">
      <dgm:prSet/>
      <dgm:spPr/>
      <dgm:t>
        <a:bodyPr/>
        <a:lstStyle/>
        <a:p>
          <a:endParaRPr lang="en-US"/>
        </a:p>
      </dgm:t>
    </dgm:pt>
    <dgm:pt modelId="{CBBA924C-19B9-4727-8B64-207E7B1154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GenAI: Use Mosaic AI suite for custom copilots/chatbots, use opensource LLM’s, semi/unstructured data</a:t>
          </a:r>
        </a:p>
      </dgm:t>
    </dgm:pt>
    <dgm:pt modelId="{3675D1BA-A57D-46CD-92C7-C275E2D6FBAA}" type="parTrans" cxnId="{623AB95E-E4DA-4ADB-BFBA-E61B68C8227C}">
      <dgm:prSet/>
      <dgm:spPr/>
      <dgm:t>
        <a:bodyPr/>
        <a:lstStyle/>
        <a:p>
          <a:endParaRPr lang="en-US"/>
        </a:p>
      </dgm:t>
    </dgm:pt>
    <dgm:pt modelId="{6CB98066-8EFC-4F1D-AA07-B44F015860A4}" type="sibTrans" cxnId="{623AB95E-E4DA-4ADB-BFBA-E61B68C8227C}">
      <dgm:prSet/>
      <dgm:spPr/>
      <dgm:t>
        <a:bodyPr/>
        <a:lstStyle/>
        <a:p>
          <a:endParaRPr lang="en-US"/>
        </a:p>
      </dgm:t>
    </dgm:pt>
    <dgm:pt modelId="{440DC643-5EC0-44BF-B701-B033FD062FE9}" type="pres">
      <dgm:prSet presAssocID="{8F884265-9439-46DE-B04C-C676353D92B8}" presName="linear" presStyleCnt="0">
        <dgm:presLayoutVars>
          <dgm:dir/>
          <dgm:animLvl val="lvl"/>
          <dgm:resizeHandles val="exact"/>
        </dgm:presLayoutVars>
      </dgm:prSet>
      <dgm:spPr/>
    </dgm:pt>
    <dgm:pt modelId="{23235527-0B2C-4869-A2AA-50AFEF295BAC}" type="pres">
      <dgm:prSet presAssocID="{74642A7B-3EA4-4D1C-9561-8394B8491D51}" presName="parentLin" presStyleCnt="0"/>
      <dgm:spPr/>
    </dgm:pt>
    <dgm:pt modelId="{6F4CCB28-60B2-4B3F-9D80-688F1BD882AC}" type="pres">
      <dgm:prSet presAssocID="{74642A7B-3EA4-4D1C-9561-8394B8491D51}" presName="parentLeftMargin" presStyleLbl="node1" presStyleIdx="0" presStyleCnt="2"/>
      <dgm:spPr/>
    </dgm:pt>
    <dgm:pt modelId="{2268115A-F0D0-42F5-8BD7-D5B211AE494C}" type="pres">
      <dgm:prSet presAssocID="{74642A7B-3EA4-4D1C-9561-8394B8491D5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D629A7B-7891-4209-B535-3933BCDFEC5A}" type="pres">
      <dgm:prSet presAssocID="{74642A7B-3EA4-4D1C-9561-8394B8491D51}" presName="negativeSpace" presStyleCnt="0"/>
      <dgm:spPr/>
    </dgm:pt>
    <dgm:pt modelId="{FEB3AB36-86B1-4284-9666-DFF4A9285E6B}" type="pres">
      <dgm:prSet presAssocID="{74642A7B-3EA4-4D1C-9561-8394B8491D51}" presName="childText" presStyleLbl="conFgAcc1" presStyleIdx="0" presStyleCnt="2">
        <dgm:presLayoutVars>
          <dgm:bulletEnabled val="1"/>
        </dgm:presLayoutVars>
      </dgm:prSet>
      <dgm:spPr/>
    </dgm:pt>
    <dgm:pt modelId="{AA12BE45-1B4F-415B-BC71-4374785DC7D4}" type="pres">
      <dgm:prSet presAssocID="{D9091AB1-5E72-4B05-A664-4A9C3B230DBD}" presName="spaceBetweenRectangles" presStyleCnt="0"/>
      <dgm:spPr/>
    </dgm:pt>
    <dgm:pt modelId="{8C102ABB-7629-4E34-84A6-0FCA635FA69A}" type="pres">
      <dgm:prSet presAssocID="{4D31B865-2AE3-410C-A35C-29E944FD352B}" presName="parentLin" presStyleCnt="0"/>
      <dgm:spPr/>
    </dgm:pt>
    <dgm:pt modelId="{FAA2CBD9-7F38-488B-A272-F422A7784A2C}" type="pres">
      <dgm:prSet presAssocID="{4D31B865-2AE3-410C-A35C-29E944FD352B}" presName="parentLeftMargin" presStyleLbl="node1" presStyleIdx="0" presStyleCnt="2"/>
      <dgm:spPr/>
    </dgm:pt>
    <dgm:pt modelId="{88998C2F-FF66-491C-953E-18851BC956B5}" type="pres">
      <dgm:prSet presAssocID="{4D31B865-2AE3-410C-A35C-29E944FD352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4EF4F07-0DE4-439C-AD0D-31BD4C707AC0}" type="pres">
      <dgm:prSet presAssocID="{4D31B865-2AE3-410C-A35C-29E944FD352B}" presName="negativeSpace" presStyleCnt="0"/>
      <dgm:spPr/>
    </dgm:pt>
    <dgm:pt modelId="{69C564F6-8417-476E-A88E-5B7E72A102F2}" type="pres">
      <dgm:prSet presAssocID="{4D31B865-2AE3-410C-A35C-29E944FD352B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1B23C15-1CB4-40DE-B2BD-2E096B75156D}" type="presOf" srcId="{5747E99F-6A19-4293-B0B8-0542653AF20A}" destId="{FEB3AB36-86B1-4284-9666-DFF4A9285E6B}" srcOrd="0" destOrd="2" presId="urn:microsoft.com/office/officeart/2005/8/layout/list1"/>
    <dgm:cxn modelId="{623AB95E-E4DA-4ADB-BFBA-E61B68C8227C}" srcId="{4D31B865-2AE3-410C-A35C-29E944FD352B}" destId="{CBBA924C-19B9-4727-8B64-207E7B1154E1}" srcOrd="1" destOrd="0" parTransId="{3675D1BA-A57D-46CD-92C7-C275E2D6FBAA}" sibTransId="{6CB98066-8EFC-4F1D-AA07-B44F015860A4}"/>
    <dgm:cxn modelId="{D7F67B45-174D-4F85-99CA-A15884122138}" type="presOf" srcId="{4D31B865-2AE3-410C-A35C-29E944FD352B}" destId="{FAA2CBD9-7F38-488B-A272-F422A7784A2C}" srcOrd="0" destOrd="0" presId="urn:microsoft.com/office/officeart/2005/8/layout/list1"/>
    <dgm:cxn modelId="{8315494A-734B-4F60-A8B2-52BDAE07F53B}" srcId="{8F884265-9439-46DE-B04C-C676353D92B8}" destId="{74642A7B-3EA4-4D1C-9561-8394B8491D51}" srcOrd="0" destOrd="0" parTransId="{8CC3AD97-BE3B-4286-88C7-A61590723714}" sibTransId="{D9091AB1-5E72-4B05-A664-4A9C3B230DBD}"/>
    <dgm:cxn modelId="{AC16B86C-2607-4F67-8C5C-C45BDCD6CB70}" srcId="{8F884265-9439-46DE-B04C-C676353D92B8}" destId="{4D31B865-2AE3-410C-A35C-29E944FD352B}" srcOrd="1" destOrd="0" parTransId="{85574838-D46B-4DB7-83B2-A8F059E1A480}" sibTransId="{B94815FF-B8E2-440C-9065-C76862361565}"/>
    <dgm:cxn modelId="{DCEB9256-0789-45DC-8301-632CBC7F00CC}" type="presOf" srcId="{8F884265-9439-46DE-B04C-C676353D92B8}" destId="{440DC643-5EC0-44BF-B701-B033FD062FE9}" srcOrd="0" destOrd="0" presId="urn:microsoft.com/office/officeart/2005/8/layout/list1"/>
    <dgm:cxn modelId="{4472EC8D-3328-4D9D-9331-AEBB7B575D7C}" type="presOf" srcId="{EAFBF0C2-3995-4567-BCC3-FFDB9704C0B0}" destId="{FEB3AB36-86B1-4284-9666-DFF4A9285E6B}" srcOrd="0" destOrd="0" presId="urn:microsoft.com/office/officeart/2005/8/layout/list1"/>
    <dgm:cxn modelId="{F8503396-6849-44D7-BD79-64FCDD317009}" srcId="{4D31B865-2AE3-410C-A35C-29E944FD352B}" destId="{FC00C5A2-799C-44D4-BEB3-1E90D5940B7D}" srcOrd="0" destOrd="0" parTransId="{F71C2135-78B0-47AE-8F9B-63EDDE6F8BB0}" sibTransId="{2F14E2B3-EEAF-41E8-AEA4-9D406344F051}"/>
    <dgm:cxn modelId="{BCD5F9A2-F991-40A4-A9F7-71541FF9F90D}" srcId="{74642A7B-3EA4-4D1C-9561-8394B8491D51}" destId="{BADF47FF-1900-4B0B-96B7-850345927CFF}" srcOrd="3" destOrd="0" parTransId="{9A1B9143-084D-4BD1-8590-8B7858C941AD}" sibTransId="{89562B92-64C4-417A-B65D-4A01ADBDB407}"/>
    <dgm:cxn modelId="{29C5F3A5-2738-4E03-A0FD-F99DE561C674}" type="presOf" srcId="{FC00C5A2-799C-44D4-BEB3-1E90D5940B7D}" destId="{69C564F6-8417-476E-A88E-5B7E72A102F2}" srcOrd="0" destOrd="0" presId="urn:microsoft.com/office/officeart/2005/8/layout/list1"/>
    <dgm:cxn modelId="{DFBFE7AB-65BC-4C84-8FAF-E6C01075F628}" srcId="{74642A7B-3EA4-4D1C-9561-8394B8491D51}" destId="{5747E99F-6A19-4293-B0B8-0542653AF20A}" srcOrd="2" destOrd="0" parTransId="{2144BE1A-06DE-4AB7-9188-3BD47793899E}" sibTransId="{A010C3E2-54C3-4630-B9E0-7DDF0A38552F}"/>
    <dgm:cxn modelId="{7CC43FAE-CFCE-40B4-B35F-4B9B189A5140}" type="presOf" srcId="{2384E06A-84F5-4577-B469-518544039E96}" destId="{FEB3AB36-86B1-4284-9666-DFF4A9285E6B}" srcOrd="0" destOrd="1" presId="urn:microsoft.com/office/officeart/2005/8/layout/list1"/>
    <dgm:cxn modelId="{5B8619AF-2804-4956-886E-6600FD2DD75A}" type="presOf" srcId="{74642A7B-3EA4-4D1C-9561-8394B8491D51}" destId="{6F4CCB28-60B2-4B3F-9D80-688F1BD882AC}" srcOrd="0" destOrd="0" presId="urn:microsoft.com/office/officeart/2005/8/layout/list1"/>
    <dgm:cxn modelId="{554661B2-FED9-4980-8D33-0092A8670B00}" type="presOf" srcId="{74642A7B-3EA4-4D1C-9561-8394B8491D51}" destId="{2268115A-F0D0-42F5-8BD7-D5B211AE494C}" srcOrd="1" destOrd="0" presId="urn:microsoft.com/office/officeart/2005/8/layout/list1"/>
    <dgm:cxn modelId="{57C07CB6-74E7-43CC-92F5-87CC53F4C2E7}" type="presOf" srcId="{4D31B865-2AE3-410C-A35C-29E944FD352B}" destId="{88998C2F-FF66-491C-953E-18851BC956B5}" srcOrd="1" destOrd="0" presId="urn:microsoft.com/office/officeart/2005/8/layout/list1"/>
    <dgm:cxn modelId="{88B4F9B7-105C-4077-BF21-871BD3AC29DA}" type="presOf" srcId="{CBBA924C-19B9-4727-8B64-207E7B1154E1}" destId="{69C564F6-8417-476E-A88E-5B7E72A102F2}" srcOrd="0" destOrd="1" presId="urn:microsoft.com/office/officeart/2005/8/layout/list1"/>
    <dgm:cxn modelId="{60CAF2B9-ED9F-4873-AD37-98791AC80D7F}" srcId="{74642A7B-3EA4-4D1C-9561-8394B8491D51}" destId="{EAFBF0C2-3995-4567-BCC3-FFDB9704C0B0}" srcOrd="0" destOrd="0" parTransId="{B641FFD4-1FAC-4D1F-B983-121EE948AD33}" sibTransId="{05BBFFF2-3F2B-4E2C-BB05-4C0F9BF68697}"/>
    <dgm:cxn modelId="{AB7A22BE-CABA-4D62-A28A-1201D669110C}" srcId="{74642A7B-3EA4-4D1C-9561-8394B8491D51}" destId="{2384E06A-84F5-4577-B469-518544039E96}" srcOrd="1" destOrd="0" parTransId="{4670CCB6-AEF6-4720-983E-33F9241C75F0}" sibTransId="{85D4D06E-BE04-4660-A076-AE55950CE689}"/>
    <dgm:cxn modelId="{E2E37DC1-C1FF-4A5D-8D29-ED5FF7F523C0}" type="presOf" srcId="{BADF47FF-1900-4B0B-96B7-850345927CFF}" destId="{FEB3AB36-86B1-4284-9666-DFF4A9285E6B}" srcOrd="0" destOrd="3" presId="urn:microsoft.com/office/officeart/2005/8/layout/list1"/>
    <dgm:cxn modelId="{D50A5571-2459-4314-9D2D-4C9F9CB84F0B}" type="presParOf" srcId="{440DC643-5EC0-44BF-B701-B033FD062FE9}" destId="{23235527-0B2C-4869-A2AA-50AFEF295BAC}" srcOrd="0" destOrd="0" presId="urn:microsoft.com/office/officeart/2005/8/layout/list1"/>
    <dgm:cxn modelId="{DEC0C8B6-43B4-4A81-8088-4723A499F6CF}" type="presParOf" srcId="{23235527-0B2C-4869-A2AA-50AFEF295BAC}" destId="{6F4CCB28-60B2-4B3F-9D80-688F1BD882AC}" srcOrd="0" destOrd="0" presId="urn:microsoft.com/office/officeart/2005/8/layout/list1"/>
    <dgm:cxn modelId="{1A999400-8C67-4595-8451-198C3E71629E}" type="presParOf" srcId="{23235527-0B2C-4869-A2AA-50AFEF295BAC}" destId="{2268115A-F0D0-42F5-8BD7-D5B211AE494C}" srcOrd="1" destOrd="0" presId="urn:microsoft.com/office/officeart/2005/8/layout/list1"/>
    <dgm:cxn modelId="{9D061802-82DD-4376-B841-B4BC77259127}" type="presParOf" srcId="{440DC643-5EC0-44BF-B701-B033FD062FE9}" destId="{3D629A7B-7891-4209-B535-3933BCDFEC5A}" srcOrd="1" destOrd="0" presId="urn:microsoft.com/office/officeart/2005/8/layout/list1"/>
    <dgm:cxn modelId="{8B224395-EB61-4F41-9B6F-4CCEE989710A}" type="presParOf" srcId="{440DC643-5EC0-44BF-B701-B033FD062FE9}" destId="{FEB3AB36-86B1-4284-9666-DFF4A9285E6B}" srcOrd="2" destOrd="0" presId="urn:microsoft.com/office/officeart/2005/8/layout/list1"/>
    <dgm:cxn modelId="{D05819D3-F367-4DDE-8EC3-C285391037FF}" type="presParOf" srcId="{440DC643-5EC0-44BF-B701-B033FD062FE9}" destId="{AA12BE45-1B4F-415B-BC71-4374785DC7D4}" srcOrd="3" destOrd="0" presId="urn:microsoft.com/office/officeart/2005/8/layout/list1"/>
    <dgm:cxn modelId="{BF39D343-4851-4724-9836-5C0407D1E185}" type="presParOf" srcId="{440DC643-5EC0-44BF-B701-B033FD062FE9}" destId="{8C102ABB-7629-4E34-84A6-0FCA635FA69A}" srcOrd="4" destOrd="0" presId="urn:microsoft.com/office/officeart/2005/8/layout/list1"/>
    <dgm:cxn modelId="{71823476-E36D-4184-B1B4-45FC27F2D449}" type="presParOf" srcId="{8C102ABB-7629-4E34-84A6-0FCA635FA69A}" destId="{FAA2CBD9-7F38-488B-A272-F422A7784A2C}" srcOrd="0" destOrd="0" presId="urn:microsoft.com/office/officeart/2005/8/layout/list1"/>
    <dgm:cxn modelId="{36F7CAB3-28F8-466F-9284-C60C0BD9B32D}" type="presParOf" srcId="{8C102ABB-7629-4E34-84A6-0FCA635FA69A}" destId="{88998C2F-FF66-491C-953E-18851BC956B5}" srcOrd="1" destOrd="0" presId="urn:microsoft.com/office/officeart/2005/8/layout/list1"/>
    <dgm:cxn modelId="{70B41CE1-77B0-4E33-80D8-1838E4E65854}" type="presParOf" srcId="{440DC643-5EC0-44BF-B701-B033FD062FE9}" destId="{54EF4F07-0DE4-439C-AD0D-31BD4C707AC0}" srcOrd="5" destOrd="0" presId="urn:microsoft.com/office/officeart/2005/8/layout/list1"/>
    <dgm:cxn modelId="{1D4FF263-2148-4EA9-9065-57EF11D72A4F}" type="presParOf" srcId="{440DC643-5EC0-44BF-B701-B033FD062FE9}" destId="{69C564F6-8417-476E-A88E-5B7E72A102F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FE2D0-A4FB-462F-9364-1754D26773F1}">
      <dsp:nvSpPr>
        <dsp:cNvPr id="0" name=""/>
        <dsp:cNvSpPr/>
      </dsp:nvSpPr>
      <dsp:spPr>
        <a:xfrm>
          <a:off x="0" y="1808"/>
          <a:ext cx="4683949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04A2C6-CCC9-41A4-A2DC-56A93FCCBEA8}">
      <dsp:nvSpPr>
        <dsp:cNvPr id="0" name=""/>
        <dsp:cNvSpPr/>
      </dsp:nvSpPr>
      <dsp:spPr>
        <a:xfrm>
          <a:off x="233059" y="175158"/>
          <a:ext cx="423745" cy="4237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859B0-068A-4ACF-8684-00639007CEBE}">
      <dsp:nvSpPr>
        <dsp:cNvPr id="0" name=""/>
        <dsp:cNvSpPr/>
      </dsp:nvSpPr>
      <dsp:spPr>
        <a:xfrm>
          <a:off x="889864" y="1808"/>
          <a:ext cx="3794084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Moving from on-prem to the cloud for data warehousing and analytics</a:t>
          </a:r>
        </a:p>
      </dsp:txBody>
      <dsp:txXfrm>
        <a:off x="889864" y="1808"/>
        <a:ext cx="3794084" cy="770445"/>
      </dsp:txXfrm>
    </dsp:sp>
    <dsp:sp modelId="{1EC24798-3392-40B0-99E9-EC4145F91888}">
      <dsp:nvSpPr>
        <dsp:cNvPr id="0" name=""/>
        <dsp:cNvSpPr/>
      </dsp:nvSpPr>
      <dsp:spPr>
        <a:xfrm>
          <a:off x="0" y="964865"/>
          <a:ext cx="4683949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4C544-65DF-477E-9C26-58820D77DEEF}">
      <dsp:nvSpPr>
        <dsp:cNvPr id="0" name=""/>
        <dsp:cNvSpPr/>
      </dsp:nvSpPr>
      <dsp:spPr>
        <a:xfrm>
          <a:off x="233059" y="1138215"/>
          <a:ext cx="423745" cy="4237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6F08F-1E42-4191-816E-DB09E0B326EB}">
      <dsp:nvSpPr>
        <dsp:cNvPr id="0" name=""/>
        <dsp:cNvSpPr/>
      </dsp:nvSpPr>
      <dsp:spPr>
        <a:xfrm>
          <a:off x="889864" y="964865"/>
          <a:ext cx="3794084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 modern cloud toolkit</a:t>
          </a:r>
        </a:p>
      </dsp:txBody>
      <dsp:txXfrm>
        <a:off x="889864" y="964865"/>
        <a:ext cx="3794084" cy="770445"/>
      </dsp:txXfrm>
    </dsp:sp>
    <dsp:sp modelId="{55683D25-B60B-411C-8331-8B3F0DD8DF3F}">
      <dsp:nvSpPr>
        <dsp:cNvPr id="0" name=""/>
        <dsp:cNvSpPr/>
      </dsp:nvSpPr>
      <dsp:spPr>
        <a:xfrm>
          <a:off x="0" y="1927922"/>
          <a:ext cx="4683949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61F7F4-CFE1-4250-9057-FCBE8C49F8AE}">
      <dsp:nvSpPr>
        <dsp:cNvPr id="0" name=""/>
        <dsp:cNvSpPr/>
      </dsp:nvSpPr>
      <dsp:spPr>
        <a:xfrm>
          <a:off x="233059" y="2101272"/>
          <a:ext cx="423745" cy="4237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AACB77-F3A0-422C-A83B-4490DEA2BA87}">
      <dsp:nvSpPr>
        <dsp:cNvPr id="0" name=""/>
        <dsp:cNvSpPr/>
      </dsp:nvSpPr>
      <dsp:spPr>
        <a:xfrm>
          <a:off x="889864" y="1927922"/>
          <a:ext cx="3794084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Medallion data architecture</a:t>
          </a:r>
        </a:p>
      </dsp:txBody>
      <dsp:txXfrm>
        <a:off x="889864" y="1927922"/>
        <a:ext cx="3794084" cy="770445"/>
      </dsp:txXfrm>
    </dsp:sp>
    <dsp:sp modelId="{A941B13F-268B-45B2-AEF1-F12D52C513CD}">
      <dsp:nvSpPr>
        <dsp:cNvPr id="0" name=""/>
        <dsp:cNvSpPr/>
      </dsp:nvSpPr>
      <dsp:spPr>
        <a:xfrm>
          <a:off x="0" y="2890979"/>
          <a:ext cx="4683949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BD5A2A-D978-4775-9F0F-E929A456EDDC}">
      <dsp:nvSpPr>
        <dsp:cNvPr id="0" name=""/>
        <dsp:cNvSpPr/>
      </dsp:nvSpPr>
      <dsp:spPr>
        <a:xfrm>
          <a:off x="233059" y="3064329"/>
          <a:ext cx="423745" cy="4237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05274B-713F-4FBF-92B2-1F8B4F20FC7C}">
      <dsp:nvSpPr>
        <dsp:cNvPr id="0" name=""/>
        <dsp:cNvSpPr/>
      </dsp:nvSpPr>
      <dsp:spPr>
        <a:xfrm>
          <a:off x="889864" y="2890979"/>
          <a:ext cx="3794084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Advantages of Databricks</a:t>
          </a:r>
        </a:p>
      </dsp:txBody>
      <dsp:txXfrm>
        <a:off x="889864" y="2890979"/>
        <a:ext cx="3794084" cy="770445"/>
      </dsp:txXfrm>
    </dsp:sp>
    <dsp:sp modelId="{6A0F6FED-2F6A-4F4E-A65A-0E14874F94DC}">
      <dsp:nvSpPr>
        <dsp:cNvPr id="0" name=""/>
        <dsp:cNvSpPr/>
      </dsp:nvSpPr>
      <dsp:spPr>
        <a:xfrm>
          <a:off x="0" y="3854036"/>
          <a:ext cx="4683949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FD600F-FFDD-4B70-A2E1-56428A8E9FC1}">
      <dsp:nvSpPr>
        <dsp:cNvPr id="0" name=""/>
        <dsp:cNvSpPr/>
      </dsp:nvSpPr>
      <dsp:spPr>
        <a:xfrm>
          <a:off x="233059" y="4027386"/>
          <a:ext cx="423745" cy="42374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A50CA5-3A98-4771-A39C-966EFD89646C}">
      <dsp:nvSpPr>
        <dsp:cNvPr id="0" name=""/>
        <dsp:cNvSpPr/>
      </dsp:nvSpPr>
      <dsp:spPr>
        <a:xfrm>
          <a:off x="889864" y="3854036"/>
          <a:ext cx="3794084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Alerts, Agents and AI/ML uses </a:t>
          </a:r>
        </a:p>
      </dsp:txBody>
      <dsp:txXfrm>
        <a:off x="889864" y="3854036"/>
        <a:ext cx="3794084" cy="770445"/>
      </dsp:txXfrm>
    </dsp:sp>
    <dsp:sp modelId="{9FDF8D6F-01B8-4186-AF04-8EE3B24DD603}">
      <dsp:nvSpPr>
        <dsp:cNvPr id="0" name=""/>
        <dsp:cNvSpPr/>
      </dsp:nvSpPr>
      <dsp:spPr>
        <a:xfrm>
          <a:off x="0" y="4817093"/>
          <a:ext cx="4683949" cy="770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BD407D-9585-4B77-9EEB-2DD51CC4AAB7}">
      <dsp:nvSpPr>
        <dsp:cNvPr id="0" name=""/>
        <dsp:cNvSpPr/>
      </dsp:nvSpPr>
      <dsp:spPr>
        <a:xfrm>
          <a:off x="233059" y="4990443"/>
          <a:ext cx="423745" cy="42374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084137-B55C-4B39-8BBA-028FA228BE16}">
      <dsp:nvSpPr>
        <dsp:cNvPr id="0" name=""/>
        <dsp:cNvSpPr/>
      </dsp:nvSpPr>
      <dsp:spPr>
        <a:xfrm>
          <a:off x="889864" y="4817093"/>
          <a:ext cx="3794084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Q/A</a:t>
          </a:r>
        </a:p>
      </dsp:txBody>
      <dsp:txXfrm>
        <a:off x="889864" y="4817093"/>
        <a:ext cx="3794084" cy="7704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415C88-3BD2-4682-98A6-A87146850AA6}">
      <dsp:nvSpPr>
        <dsp:cNvPr id="0" name=""/>
        <dsp:cNvSpPr/>
      </dsp:nvSpPr>
      <dsp:spPr>
        <a:xfrm>
          <a:off x="761327" y="614619"/>
          <a:ext cx="810000" cy="810000"/>
        </a:xfrm>
        <a:prstGeom prst="rect">
          <a:avLst/>
        </a:prstGeom>
        <a:blipFill rotWithShape="1">
          <a:blip xmlns:r="http://schemas.openxmlformats.org/officeDocument/2006/relationships" r:embed="rId1"/>
          <a:srcRect/>
          <a:stretch>
            <a:fillRect t="-2000" b="-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BA1608-80C7-4121-A5A2-6C88402B8BCC}">
      <dsp:nvSpPr>
        <dsp:cNvPr id="0" name=""/>
        <dsp:cNvSpPr/>
      </dsp:nvSpPr>
      <dsp:spPr>
        <a:xfrm>
          <a:off x="266327" y="174774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• Databricks – Unified </a:t>
          </a:r>
          <a:r>
            <a:rPr lang="en-US" sz="1500" kern="1200" dirty="0" err="1"/>
            <a:t>lakehouse</a:t>
          </a:r>
          <a:r>
            <a:rPr lang="en-US" sz="1500" kern="1200" dirty="0"/>
            <a:t> for analytics</a:t>
          </a:r>
        </a:p>
      </dsp:txBody>
      <dsp:txXfrm>
        <a:off x="266327" y="1747749"/>
        <a:ext cx="1800000" cy="720000"/>
      </dsp:txXfrm>
    </dsp:sp>
    <dsp:sp modelId="{F50C900C-40C8-4A1A-920E-DE450AB6472E}">
      <dsp:nvSpPr>
        <dsp:cNvPr id="0" name=""/>
        <dsp:cNvSpPr/>
      </dsp:nvSpPr>
      <dsp:spPr>
        <a:xfrm>
          <a:off x="2876328" y="614619"/>
          <a:ext cx="810000" cy="810000"/>
        </a:xfrm>
        <a:prstGeom prst="rect">
          <a:avLst/>
        </a:prstGeom>
        <a:blipFill rotWithShape="1">
          <a:blip xmlns:r="http://schemas.openxmlformats.org/officeDocument/2006/relationships" r:embed="rId2"/>
          <a:srcRect/>
          <a:stretch>
            <a:fillRect t="-1000" b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25E3D-F862-4218-BB73-E83BA944D1CB}">
      <dsp:nvSpPr>
        <dsp:cNvPr id="0" name=""/>
        <dsp:cNvSpPr/>
      </dsp:nvSpPr>
      <dsp:spPr>
        <a:xfrm>
          <a:off x="2381328" y="174774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• dbt – Data transformations and version control</a:t>
          </a:r>
        </a:p>
      </dsp:txBody>
      <dsp:txXfrm>
        <a:off x="2381328" y="1747749"/>
        <a:ext cx="1800000" cy="720000"/>
      </dsp:txXfrm>
    </dsp:sp>
    <dsp:sp modelId="{69BFC3C3-7DD7-425C-B504-E13AE6B4F459}">
      <dsp:nvSpPr>
        <dsp:cNvPr id="0" name=""/>
        <dsp:cNvSpPr/>
      </dsp:nvSpPr>
      <dsp:spPr>
        <a:xfrm>
          <a:off x="4991328" y="614619"/>
          <a:ext cx="810000" cy="810000"/>
        </a:xfrm>
        <a:prstGeom prst="rect">
          <a:avLst/>
        </a:prstGeom>
        <a:blipFill rotWithShape="1">
          <a:blip xmlns:r="http://schemas.openxmlformats.org/officeDocument/2006/relationships" r:embed="rId3"/>
          <a:srcRect/>
          <a:stretch>
            <a:fillRect l="-7000" r="-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0A0835-B408-474A-BFFE-955DF97DD679}">
      <dsp:nvSpPr>
        <dsp:cNvPr id="0" name=""/>
        <dsp:cNvSpPr/>
      </dsp:nvSpPr>
      <dsp:spPr>
        <a:xfrm>
          <a:off x="4496328" y="174774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• Dagster – Orchestration and data pipeline management</a:t>
          </a:r>
        </a:p>
      </dsp:txBody>
      <dsp:txXfrm>
        <a:off x="4496328" y="1747749"/>
        <a:ext cx="1800000" cy="720000"/>
      </dsp:txXfrm>
    </dsp:sp>
    <dsp:sp modelId="{B8650213-85AE-4D48-A238-26DEB9CE7921}">
      <dsp:nvSpPr>
        <dsp:cNvPr id="0" name=""/>
        <dsp:cNvSpPr/>
      </dsp:nvSpPr>
      <dsp:spPr>
        <a:xfrm>
          <a:off x="7106328" y="614619"/>
          <a:ext cx="810000" cy="810000"/>
        </a:xfrm>
        <a:prstGeom prst="rect">
          <a:avLst/>
        </a:prstGeom>
        <a:blipFill rotWithShape="1">
          <a:blip xmlns:r="http://schemas.openxmlformats.org/officeDocument/2006/relationships" r:embed="rId4"/>
          <a:srcRect/>
          <a:stretch>
            <a:fillRect t="-5000" b="-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94CE7F-408D-41BB-9017-9B895B59A5D7}">
      <dsp:nvSpPr>
        <dsp:cNvPr id="0" name=""/>
        <dsp:cNvSpPr/>
      </dsp:nvSpPr>
      <dsp:spPr>
        <a:xfrm>
          <a:off x="6611328" y="174774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• Terraform – Infrastructure as code</a:t>
          </a:r>
        </a:p>
      </dsp:txBody>
      <dsp:txXfrm>
        <a:off x="6611328" y="1747749"/>
        <a:ext cx="1800000" cy="720000"/>
      </dsp:txXfrm>
    </dsp:sp>
    <dsp:sp modelId="{C584E05A-CE4E-4494-B65C-E86C5A9A966E}">
      <dsp:nvSpPr>
        <dsp:cNvPr id="0" name=""/>
        <dsp:cNvSpPr/>
      </dsp:nvSpPr>
      <dsp:spPr>
        <a:xfrm>
          <a:off x="761327" y="2917749"/>
          <a:ext cx="810000" cy="810000"/>
        </a:xfrm>
        <a:prstGeom prst="rect">
          <a:avLst/>
        </a:prstGeom>
        <a:blipFill rotWithShape="1">
          <a:blip xmlns:r="http://schemas.openxmlformats.org/officeDocument/2006/relationships" r:embed="rId5"/>
          <a:srcRect/>
          <a:stretch>
            <a:fillRect l="-4000" r="-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DADBC-71F4-40E4-9B55-73E3B8DB4FDC}">
      <dsp:nvSpPr>
        <dsp:cNvPr id="0" name=""/>
        <dsp:cNvSpPr/>
      </dsp:nvSpPr>
      <dsp:spPr>
        <a:xfrm>
          <a:off x="266327" y="4050878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• Elementary – Data quality and observability</a:t>
          </a:r>
        </a:p>
      </dsp:txBody>
      <dsp:txXfrm>
        <a:off x="266327" y="4050878"/>
        <a:ext cx="1800000" cy="720000"/>
      </dsp:txXfrm>
    </dsp:sp>
    <dsp:sp modelId="{2C9C7D2B-1A3D-4052-8BE6-4C62F00AA07F}">
      <dsp:nvSpPr>
        <dsp:cNvPr id="0" name=""/>
        <dsp:cNvSpPr/>
      </dsp:nvSpPr>
      <dsp:spPr>
        <a:xfrm>
          <a:off x="2876328" y="2917749"/>
          <a:ext cx="810000" cy="81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DB9206-D87F-4F02-B6F8-993B7ECC655D}">
      <dsp:nvSpPr>
        <dsp:cNvPr id="0" name=""/>
        <dsp:cNvSpPr/>
      </dsp:nvSpPr>
      <dsp:spPr>
        <a:xfrm>
          <a:off x="2381328" y="4050878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• GitHub – CI/CD and version control</a:t>
          </a:r>
        </a:p>
      </dsp:txBody>
      <dsp:txXfrm>
        <a:off x="2381328" y="4050878"/>
        <a:ext cx="1800000" cy="720000"/>
      </dsp:txXfrm>
    </dsp:sp>
    <dsp:sp modelId="{BDBF8B8A-0309-409C-83BE-ABE3955DF3CB}">
      <dsp:nvSpPr>
        <dsp:cNvPr id="0" name=""/>
        <dsp:cNvSpPr/>
      </dsp:nvSpPr>
      <dsp:spPr>
        <a:xfrm>
          <a:off x="4991328" y="2917749"/>
          <a:ext cx="810000" cy="81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21D6E6-7A29-4A95-81CC-B39F76261199}">
      <dsp:nvSpPr>
        <dsp:cNvPr id="0" name=""/>
        <dsp:cNvSpPr/>
      </dsp:nvSpPr>
      <dsp:spPr>
        <a:xfrm>
          <a:off x="4496328" y="4050878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• Azure – Cloud hosting and identity management</a:t>
          </a:r>
        </a:p>
      </dsp:txBody>
      <dsp:txXfrm>
        <a:off x="4496328" y="4050878"/>
        <a:ext cx="1800000" cy="720000"/>
      </dsp:txXfrm>
    </dsp:sp>
    <dsp:sp modelId="{F17D81A5-7EBE-4C7C-AF54-07EBE4313F86}">
      <dsp:nvSpPr>
        <dsp:cNvPr id="0" name=""/>
        <dsp:cNvSpPr/>
      </dsp:nvSpPr>
      <dsp:spPr>
        <a:xfrm>
          <a:off x="7106328" y="2917749"/>
          <a:ext cx="810000" cy="81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2EB9F0-A642-4964-9082-2CB91D2E9738}">
      <dsp:nvSpPr>
        <dsp:cNvPr id="0" name=""/>
        <dsp:cNvSpPr/>
      </dsp:nvSpPr>
      <dsp:spPr>
        <a:xfrm>
          <a:off x="6611328" y="4050878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• Claude – LLM to help understand and generate code/text</a:t>
          </a:r>
        </a:p>
      </dsp:txBody>
      <dsp:txXfrm>
        <a:off x="6611328" y="4050878"/>
        <a:ext cx="18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3AB36-86B1-4284-9666-DFF4A9285E6B}">
      <dsp:nvSpPr>
        <dsp:cNvPr id="0" name=""/>
        <dsp:cNvSpPr/>
      </dsp:nvSpPr>
      <dsp:spPr>
        <a:xfrm>
          <a:off x="0" y="251299"/>
          <a:ext cx="7017080" cy="231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4603" tIns="333248" rIns="54460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Check and ensure code is present and report compliance issues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SQL model tag analysis to check that tags are setup appropriately and provides suggestions based on other models 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SQL impact analysis that will report on breaking changes and which models are impacted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Evaluate intermittent error messages and retry loads that have failed and don’t need a human to resolve </a:t>
          </a:r>
        </a:p>
      </dsp:txBody>
      <dsp:txXfrm>
        <a:off x="0" y="251299"/>
        <a:ext cx="7017080" cy="2318400"/>
      </dsp:txXfrm>
    </dsp:sp>
    <dsp:sp modelId="{2268115A-F0D0-42F5-8BD7-D5B211AE494C}">
      <dsp:nvSpPr>
        <dsp:cNvPr id="0" name=""/>
        <dsp:cNvSpPr/>
      </dsp:nvSpPr>
      <dsp:spPr>
        <a:xfrm>
          <a:off x="350854" y="15139"/>
          <a:ext cx="4911956" cy="472320"/>
        </a:xfrm>
        <a:prstGeom prst="round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5660" tIns="0" rIns="1856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CI Agent use cases</a:t>
          </a:r>
        </a:p>
      </dsp:txBody>
      <dsp:txXfrm>
        <a:off x="373911" y="38196"/>
        <a:ext cx="4865842" cy="426206"/>
      </dsp:txXfrm>
    </dsp:sp>
    <dsp:sp modelId="{69C564F6-8417-476E-A88E-5B7E72A102F2}">
      <dsp:nvSpPr>
        <dsp:cNvPr id="0" name=""/>
        <dsp:cNvSpPr/>
      </dsp:nvSpPr>
      <dsp:spPr>
        <a:xfrm>
          <a:off x="0" y="2892260"/>
          <a:ext cx="7017080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-176558"/>
              <a:satOff val="-4365"/>
              <a:lumOff val="249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4603" tIns="333248" rIns="54460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ML: Build ML pipelines, train/deploy models, AutoML (databricks uses PySpark)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GenAI: Use Mosaic AI suite for custom copilots/chatbots, use opensource LLM’s, semi/unstructured data</a:t>
          </a:r>
        </a:p>
      </dsp:txBody>
      <dsp:txXfrm>
        <a:off x="0" y="2892260"/>
        <a:ext cx="7017080" cy="1486800"/>
      </dsp:txXfrm>
    </dsp:sp>
    <dsp:sp modelId="{88998C2F-FF66-491C-953E-18851BC956B5}">
      <dsp:nvSpPr>
        <dsp:cNvPr id="0" name=""/>
        <dsp:cNvSpPr/>
      </dsp:nvSpPr>
      <dsp:spPr>
        <a:xfrm>
          <a:off x="350854" y="2656100"/>
          <a:ext cx="4911956" cy="472320"/>
        </a:xfrm>
        <a:prstGeom prst="roundRect">
          <a:avLst/>
        </a:prstGeom>
        <a:solidFill>
          <a:schemeClr val="accent4">
            <a:shade val="80000"/>
            <a:hueOff val="-176558"/>
            <a:satOff val="-4365"/>
            <a:lumOff val="2498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5660" tIns="0" rIns="1856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AI/ML Options</a:t>
          </a:r>
        </a:p>
      </dsp:txBody>
      <dsp:txXfrm>
        <a:off x="373911" y="2679157"/>
        <a:ext cx="4865842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C3526-9921-49E8-BCFF-5B87BBB139C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4E10F-11B0-46C7-95B0-280F563A1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24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64E10F-11B0-46C7-95B0-280F563A16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84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-no more blocking, less downstream issues, timely loading of data in the face inconsistent data 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64E10F-11B0-46C7-95B0-280F563A16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03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7F94237-0536-4DB1-8C95-39E355CED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!!Rectangle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 descr="Bird's eye view of the oil platform at sea">
            <a:extLst>
              <a:ext uri="{FF2B5EF4-FFF2-40B4-BE49-F238E27FC236}">
                <a16:creationId xmlns:a16="http://schemas.microsoft.com/office/drawing/2014/main" id="{8687D4D8-6238-5452-BE61-863C7493BFC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r="10999" b="-1"/>
          <a:stretch>
            <a:fillRect/>
          </a:stretch>
        </p:blipFill>
        <p:spPr>
          <a:xfrm>
            <a:off x="20" y="10"/>
            <a:ext cx="9143980" cy="68579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0322" y="583345"/>
            <a:ext cx="5370268" cy="4164820"/>
          </a:xfrm>
        </p:spPr>
        <p:txBody>
          <a:bodyPr anchor="t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5400" dirty="0">
                <a:solidFill>
                  <a:srgbClr val="FFFFFF"/>
                </a:solidFill>
              </a:rPr>
              <a:t>Utilizing Cloud Technologies to Transform Oil &amp; Gas Data Operations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171" y="5331500"/>
            <a:ext cx="6434024" cy="1145499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000" dirty="0">
                <a:solidFill>
                  <a:srgbClr val="FFFFFF"/>
                </a:solidFill>
              </a:rPr>
              <a:t>Mindy Spellman – Senior Director of Data &amp; Analytics</a:t>
            </a:r>
          </a:p>
          <a:p>
            <a:pPr algn="l">
              <a:lnSpc>
                <a:spcPct val="90000"/>
              </a:lnSpc>
            </a:pPr>
            <a:r>
              <a:rPr lang="en-US" sz="2000" dirty="0">
                <a:solidFill>
                  <a:srgbClr val="FFFFFF"/>
                </a:solidFill>
              </a:rPr>
              <a:t>Matthew Mauch – Data Engineer</a:t>
            </a:r>
          </a:p>
        </p:txBody>
      </p:sp>
      <p:sp>
        <p:nvSpPr>
          <p:cNvPr id="24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5769" y="583345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74854" y="8126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94114" y="1037066"/>
            <a:ext cx="95785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085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7318" y="5636680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3881" y="609675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5716" y="6238029"/>
            <a:ext cx="7181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812" y="365125"/>
            <a:ext cx="8375585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059" y="586822"/>
            <a:ext cx="2670189" cy="1645920"/>
          </a:xfrm>
        </p:spPr>
        <p:txBody>
          <a:bodyPr>
            <a:normAutofit/>
          </a:bodyPr>
          <a:lstStyle/>
          <a:p>
            <a:r>
              <a:rPr lang="en-US" sz="2800" dirty="0"/>
              <a:t>Alerts in Databricks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06" y="1057739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999776" y="1402924"/>
            <a:ext cx="1463040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4439" y="586822"/>
            <a:ext cx="5003750" cy="16459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Real-time alerts for job failures, performance issues, and data exceptions 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894AC15-B698-959B-06D9-5BCF14E3D5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413" y="2734055"/>
            <a:ext cx="7955173" cy="375881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500470-57E7-6697-FFBF-D0CE3626F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FE89-8319-7152-4241-548CF0D74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509" y="681735"/>
            <a:ext cx="5605629" cy="994172"/>
          </a:xfrm>
        </p:spPr>
        <p:txBody>
          <a:bodyPr>
            <a:normAutofit/>
          </a:bodyPr>
          <a:lstStyle/>
          <a:p>
            <a:r>
              <a:rPr lang="en-US" dirty="0"/>
              <a:t>Genie</a:t>
            </a:r>
            <a:r>
              <a:rPr dirty="0"/>
              <a:t> in Databricks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EE52C-4C0A-448E-3E45-EF27F282F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675907"/>
            <a:ext cx="6415147" cy="434280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Genie provides AI-driven troubleshooting and root-cause suggestions </a:t>
            </a:r>
          </a:p>
          <a:p>
            <a:pPr lvl="1"/>
            <a:r>
              <a:rPr lang="en-US" sz="2000" dirty="0"/>
              <a:t>Allows more users to create their own queries, 	    reports, dashboards and notebooks </a:t>
            </a:r>
          </a:p>
          <a:p>
            <a:r>
              <a:rPr lang="en-US" sz="2000" dirty="0"/>
              <a:t>Genie Rooms which require setup, but allows for a more curated sample queries to help interpret user questions into SQL</a:t>
            </a:r>
          </a:p>
          <a:p>
            <a:pPr lvl="1"/>
            <a:r>
              <a:rPr lang="en-US" sz="2000" dirty="0"/>
              <a:t>Conversational context that keeps history and acts as a chat bot</a:t>
            </a:r>
          </a:p>
          <a:p>
            <a:pPr lvl="1"/>
            <a:r>
              <a:rPr lang="en-US" sz="2000" dirty="0"/>
              <a:t>Can help to generate tables and visualizations</a:t>
            </a:r>
          </a:p>
          <a:p>
            <a:endParaRPr lang="en-US" sz="2000" dirty="0"/>
          </a:p>
        </p:txBody>
      </p:sp>
      <p:sp>
        <p:nvSpPr>
          <p:cNvPr id="1031" name="Rectangle 103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6660" y="0"/>
            <a:ext cx="1577340" cy="6858000"/>
          </a:xfrm>
          <a:prstGeom prst="rect">
            <a:avLst/>
          </a:prstGeom>
          <a:solidFill>
            <a:srgbClr val="5A5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33" name="Oval 103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7138" y="2357641"/>
            <a:ext cx="2167815" cy="2167815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F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26" name="Picture 2" descr="Genie Aladdin Photos HQ Image Free Transparent HQ PNG ...">
            <a:extLst>
              <a:ext uri="{FF2B5EF4-FFF2-40B4-BE49-F238E27FC236}">
                <a16:creationId xmlns:a16="http://schemas.microsoft.com/office/drawing/2014/main" id="{EC83C88E-8C63-D10F-17C9-D1BC2E2C1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163"/>
          <a:stretch>
            <a:fillRect/>
          </a:stretch>
        </p:blipFill>
        <p:spPr bwMode="auto">
          <a:xfrm>
            <a:off x="6598028" y="2461923"/>
            <a:ext cx="1937263" cy="1934153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931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282117" y="-253670"/>
            <a:ext cx="137072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668730" y="422146"/>
            <a:ext cx="484026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7532611" y="655140"/>
            <a:ext cx="515604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7017482" y="0"/>
            <a:ext cx="2126518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82258" y="6115501"/>
            <a:ext cx="1120884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7288AB-AC24-ABB8-F157-C81C44C56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0337" y="740419"/>
            <a:ext cx="2595991" cy="5433772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703060" y="6453143"/>
            <a:ext cx="611177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81122E6-C2EF-8A4D-36CA-570308A6B5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0045" y="740419"/>
            <a:ext cx="2759035" cy="5433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817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EF5038-980B-CED6-62DF-48BE555C2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051" y="381935"/>
            <a:ext cx="7017080" cy="1200329"/>
          </a:xfrm>
        </p:spPr>
        <p:txBody>
          <a:bodyPr anchor="t">
            <a:normAutofit/>
          </a:bodyPr>
          <a:lstStyle/>
          <a:p>
            <a:r>
              <a:rPr lang="en-US" sz="7000"/>
              <a:t>Agent and AI/ML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45650" y="554152"/>
            <a:ext cx="430632" cy="1075866"/>
            <a:chOff x="10994200" y="554152"/>
            <a:chExt cx="574177" cy="1075866"/>
          </a:xfrm>
        </p:grpSpPr>
        <p:sp>
          <p:nvSpPr>
            <p:cNvPr id="12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16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826E3DD-5EE1-A9B0-4230-2B63950496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024724"/>
              </p:ext>
            </p:extLst>
          </p:nvPr>
        </p:nvGraphicFramePr>
        <p:xfrm>
          <a:off x="891046" y="1825625"/>
          <a:ext cx="7017080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8006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" y="676656"/>
            <a:ext cx="4279392" cy="4777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Thank you to SPE for allowing us to do this talk! 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		Questions?</a:t>
            </a:r>
          </a:p>
        </p:txBody>
      </p:sp>
      <p:pic>
        <p:nvPicPr>
          <p:cNvPr id="5" name="Picture 4" descr="Yellow and blue symbols">
            <a:extLst>
              <a:ext uri="{FF2B5EF4-FFF2-40B4-BE49-F238E27FC236}">
                <a16:creationId xmlns:a16="http://schemas.microsoft.com/office/drawing/2014/main" id="{05024115-0815-38F8-F84E-0A8E21E530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507" r="27608" b="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06DABE-AAE8-88A4-C151-4D9586A40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45" y="1070799"/>
            <a:ext cx="2557842" cy="5589347"/>
          </a:xfrm>
        </p:spPr>
        <p:txBody>
          <a:bodyPr>
            <a:normAutofit/>
          </a:bodyPr>
          <a:lstStyle/>
          <a:p>
            <a:pPr algn="r"/>
            <a:r>
              <a:rPr lang="en-US" sz="4800" dirty="0"/>
              <a:t>Agenda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6387E0-05BA-D360-5811-C618B6BC57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305468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381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321" y="190394"/>
            <a:ext cx="5605629" cy="9941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>
                <a:solidFill>
                  <a:srgbClr val="002060"/>
                </a:solidFill>
              </a:rPr>
              <a:t>Why Change? The On-Prem Data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497" y="1389889"/>
            <a:ext cx="5605629" cy="500118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• Siloed and inconsistent data across operations</a:t>
            </a:r>
          </a:p>
          <a:p>
            <a:pPr marL="0" indent="0">
              <a:buNone/>
            </a:pPr>
            <a:r>
              <a:rPr lang="en-US" sz="2400" dirty="0"/>
              <a:t>• Limited scalability for M&amp;A activity</a:t>
            </a:r>
          </a:p>
          <a:p>
            <a:pPr marL="0" indent="0">
              <a:buNone/>
            </a:pPr>
            <a:r>
              <a:rPr lang="en-US" sz="2400" dirty="0"/>
              <a:t>• Increasing job run times which causes downstream performance issues</a:t>
            </a:r>
          </a:p>
          <a:p>
            <a:pPr marL="0" indent="0">
              <a:buNone/>
            </a:pPr>
            <a:r>
              <a:rPr lang="en-US" sz="2400" dirty="0"/>
              <a:t>• Slow analytics and data gathering </a:t>
            </a:r>
          </a:p>
          <a:p>
            <a:pPr marL="0" indent="0">
              <a:buNone/>
            </a:pPr>
            <a:r>
              <a:rPr lang="en-US" sz="2400" dirty="0"/>
              <a:t>• High maintenance costs and infrastructure overhead</a:t>
            </a:r>
          </a:p>
          <a:p>
            <a:pPr marL="0" indent="0">
              <a:buNone/>
            </a:pPr>
            <a:r>
              <a:rPr lang="en-US" sz="2400" dirty="0"/>
              <a:t>• Data quality tracking and alerting functionality</a:t>
            </a:r>
          </a:p>
          <a:p>
            <a:pPr marL="0" indent="0">
              <a:buNone/>
            </a:pPr>
            <a:r>
              <a:rPr lang="en-US" sz="2400" dirty="0"/>
              <a:t>• Hard to capture data lineage and source of truth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Laptop Secure">
            <a:extLst>
              <a:ext uri="{FF2B5EF4-FFF2-40B4-BE49-F238E27FC236}">
                <a16:creationId xmlns:a16="http://schemas.microsoft.com/office/drawing/2014/main" id="{7CDA7B94-D2A9-D94B-C0BF-0EBA5A800B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893" y="136957"/>
            <a:ext cx="5605629" cy="9941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>
                <a:solidFill>
                  <a:srgbClr val="002060"/>
                </a:solidFill>
              </a:rPr>
              <a:t>Advantages of Cloud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426" y="1124713"/>
            <a:ext cx="5849654" cy="5388543"/>
          </a:xfrm>
        </p:spPr>
        <p:txBody>
          <a:bodyPr anchor="ctr">
            <a:normAutofit/>
          </a:bodyPr>
          <a:lstStyle/>
          <a:p>
            <a:r>
              <a:rPr lang="en-US" sz="2400" dirty="0"/>
              <a:t>Enables validation to ensure data consistency across multiple system and business domains</a:t>
            </a:r>
          </a:p>
          <a:p>
            <a:r>
              <a:rPr lang="en-US" sz="2400" dirty="0"/>
              <a:t>Real-time scalability with cloud computing allowing for faster analytics and data ingestion</a:t>
            </a:r>
          </a:p>
          <a:p>
            <a:r>
              <a:rPr lang="en-US" sz="2400" dirty="0"/>
              <a:t>Cost efficiency – pay for what you use</a:t>
            </a:r>
          </a:p>
          <a:p>
            <a:r>
              <a:rPr lang="en-US" sz="2400" dirty="0"/>
              <a:t>Robust lineage allowing for effective data quality and application integrations</a:t>
            </a:r>
          </a:p>
          <a:p>
            <a:r>
              <a:rPr lang="en-US" sz="2400" dirty="0"/>
              <a:t>Version history available at the table level</a:t>
            </a:r>
          </a:p>
          <a:p>
            <a:r>
              <a:rPr lang="en-US" sz="2400" dirty="0"/>
              <a:t>Unified platform for Data Engineering, AI, Science, and Analytics </a:t>
            </a:r>
          </a:p>
          <a:p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Cloud Computing">
            <a:extLst>
              <a:ext uri="{FF2B5EF4-FFF2-40B4-BE49-F238E27FC236}">
                <a16:creationId xmlns:a16="http://schemas.microsoft.com/office/drawing/2014/main" id="{AECC694B-56DA-E3F3-90F1-F00960BA83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2ACF6C-FC0F-1ADE-0636-214C0AA00D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6257784"/>
              </p:ext>
            </p:extLst>
          </p:nvPr>
        </p:nvGraphicFramePr>
        <p:xfrm>
          <a:off x="292608" y="1197864"/>
          <a:ext cx="8677656" cy="5385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Examples of the Cloud Toolkit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68806B-68C7-0DB9-E59E-A1537D140A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80836" y="4095376"/>
            <a:ext cx="848763" cy="8487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B1A3BE-7B70-8E69-6539-65F3C6A64F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07924" y="4048975"/>
            <a:ext cx="895164" cy="895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67DED7E-4A11-C835-2EEB-8BAA4E32E1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31347" y="4048975"/>
            <a:ext cx="911055" cy="8951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BBC29E-13AE-4759-962B-BF137F4E8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007" y="794823"/>
            <a:ext cx="4285985" cy="68676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err="1"/>
              <a:t>dbt</a:t>
            </a:r>
            <a:r>
              <a:rPr lang="en-US" sz="2800" dirty="0"/>
              <a:t>, Elementary, Dagster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D0F08-CC63-C3CC-A0F8-10C67AB72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792" y="1600201"/>
            <a:ext cx="6903720" cy="4280356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000" b="1" dirty="0" err="1"/>
              <a:t>dbt</a:t>
            </a:r>
            <a:r>
              <a:rPr lang="en-US" sz="2000" dirty="0"/>
              <a:t>: Data transformation and quality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Version control with GitHub integration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Utilizes data warehouse compute to compile code, determine lineage, and run models in appropriate order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Built in tests for data quality</a:t>
            </a:r>
          </a:p>
          <a:p>
            <a:pPr>
              <a:lnSpc>
                <a:spcPct val="90000"/>
              </a:lnSpc>
            </a:pPr>
            <a:r>
              <a:rPr lang="en-US" sz="2000" b="1" dirty="0"/>
              <a:t>Elementary</a:t>
            </a:r>
            <a:r>
              <a:rPr lang="en-US" sz="2000" dirty="0"/>
              <a:t>: Data quality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Numerous built in data quality and freshness tests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Custom test building available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Built in data quality dashboard (more useful for engineers than business units)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All test results stored in data table</a:t>
            </a:r>
          </a:p>
          <a:p>
            <a:pPr>
              <a:lnSpc>
                <a:spcPct val="90000"/>
              </a:lnSpc>
            </a:pPr>
            <a:r>
              <a:rPr lang="en-US" sz="2000" b="1" dirty="0"/>
              <a:t>Dagster</a:t>
            </a:r>
            <a:r>
              <a:rPr lang="en-US" sz="2000" dirty="0"/>
              <a:t>: Orchestration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Declarative automation (sensors)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Additional lineage tracking</a:t>
            </a:r>
          </a:p>
        </p:txBody>
      </p:sp>
    </p:spTree>
    <p:extLst>
      <p:ext uri="{BB962C8B-B14F-4D97-AF65-F5344CB8AC3E}">
        <p14:creationId xmlns:p14="http://schemas.microsoft.com/office/powerpoint/2010/main" val="229063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FD2964-1B0E-EAA8-F0D0-F66079E3F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864" y="962984"/>
            <a:ext cx="4194545" cy="6501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Terraform, GitHub, Claude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45965-71D5-F3F2-F033-5CE25D8FC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536193"/>
            <a:ext cx="6812280" cy="4233672"/>
          </a:xfrm>
        </p:spPr>
        <p:txBody>
          <a:bodyPr anchor="t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1800" b="1" dirty="0"/>
              <a:t>Terraform</a:t>
            </a:r>
            <a:r>
              <a:rPr lang="en-US" sz="1800" dirty="0"/>
              <a:t>: infrastructure as code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GitHub integration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Helps with automation and maintaining consistency in our infrastructure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GitHub</a:t>
            </a:r>
            <a:r>
              <a:rPr lang="en-US" sz="1800" dirty="0"/>
              <a:t>: CI/CD and version control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Easily link issues with pull requests for documentation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Complete file history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Many integrations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Including GitHub Actions with Claude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Enterprise version allows for enforced rules on pull requests (GitHub Actions, reviews, formatting </a:t>
            </a:r>
            <a:r>
              <a:rPr lang="en-US" sz="1800" dirty="0" err="1"/>
              <a:t>etc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Claude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Using in GitHub actions on our pull requests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Identify models not following our described rules for tags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Identify downstream impacts/errors from changes in a pull request</a:t>
            </a:r>
          </a:p>
        </p:txBody>
      </p:sp>
    </p:spTree>
    <p:extLst>
      <p:ext uri="{BB962C8B-B14F-4D97-AF65-F5344CB8AC3E}">
        <p14:creationId xmlns:p14="http://schemas.microsoft.com/office/powerpoint/2010/main" val="907157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8A098D-BACD-FE12-8408-8C03E135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590" y="717321"/>
            <a:ext cx="3790950" cy="741629"/>
          </a:xfrm>
        </p:spPr>
        <p:txBody>
          <a:bodyPr anchor="ctr">
            <a:normAutofit/>
          </a:bodyPr>
          <a:lstStyle/>
          <a:p>
            <a:r>
              <a:rPr lang="en-US" sz="2800" dirty="0"/>
              <a:t>Databricks/Azure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092A5-239A-092C-7A42-25175AA88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58951"/>
            <a:ext cx="6334241" cy="4310914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Many O&amp;G companies are Microsoft shops -&gt; we use Azure as our cloud host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Easy identity integrations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Unified platform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Lakehouse, lineage, ML/AI, dashboarding, and data quality (new features on the way) all in one spot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Table version history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Serverless compute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No spin up time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Autoscaling for better performance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Cost savings via minimizing idle time</a:t>
            </a:r>
          </a:p>
        </p:txBody>
      </p:sp>
    </p:spTree>
    <p:extLst>
      <p:ext uri="{BB962C8B-B14F-4D97-AF65-F5344CB8AC3E}">
        <p14:creationId xmlns:p14="http://schemas.microsoft.com/office/powerpoint/2010/main" val="364978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en-US" sz="3850"/>
              <a:t>Impact and Results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359815" y="1325880"/>
            <a:ext cx="5934923" cy="5010912"/>
          </a:xfrm>
        </p:spPr>
        <p:txBody>
          <a:bodyPr anchor="ctr">
            <a:normAutofit/>
          </a:bodyPr>
          <a:lstStyle/>
          <a:p>
            <a:r>
              <a:rPr sz="2100" dirty="0"/>
              <a:t>Improved data trust and visibility across</a:t>
            </a:r>
            <a:r>
              <a:rPr lang="en-US" sz="2100" dirty="0"/>
              <a:t> business</a:t>
            </a:r>
            <a:r>
              <a:rPr sz="2100" dirty="0"/>
              <a:t> domains</a:t>
            </a:r>
            <a:endParaRPr lang="en-US" sz="2100" dirty="0"/>
          </a:p>
          <a:p>
            <a:r>
              <a:rPr lang="en-US" sz="2100" dirty="0"/>
              <a:t>Faster data pipelines and integrations means faster analytics and BI tool usage </a:t>
            </a:r>
            <a:endParaRPr sz="2100" dirty="0"/>
          </a:p>
          <a:p>
            <a:r>
              <a:rPr sz="2100" dirty="0"/>
              <a:t>Empowered teams with self-service analytics</a:t>
            </a:r>
            <a:endParaRPr lang="en-US" sz="2100" dirty="0"/>
          </a:p>
          <a:p>
            <a:pPr lvl="1"/>
            <a:r>
              <a:rPr lang="en-US" sz="1700" dirty="0"/>
              <a:t>Alerts and Genie</a:t>
            </a:r>
            <a:endParaRPr sz="1700" dirty="0"/>
          </a:p>
          <a:p>
            <a:r>
              <a:rPr sz="2100" dirty="0"/>
              <a:t>Scalable foundation ready for</a:t>
            </a:r>
            <a:r>
              <a:rPr lang="en-US" sz="2100" dirty="0"/>
              <a:t> Agents,</a:t>
            </a:r>
            <a:r>
              <a:rPr sz="2100" dirty="0"/>
              <a:t> AI</a:t>
            </a:r>
            <a:r>
              <a:rPr lang="en-US" sz="2100" dirty="0"/>
              <a:t>,</a:t>
            </a:r>
            <a:r>
              <a:rPr sz="2100" dirty="0"/>
              <a:t> and ML expansion</a:t>
            </a:r>
            <a:endParaRPr lang="en-US" sz="2100" dirty="0"/>
          </a:p>
          <a:p>
            <a:pPr marL="0" indent="0">
              <a:buNone/>
            </a:pPr>
            <a:endParaRPr sz="21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Upward trend">
            <a:extLst>
              <a:ext uri="{FF2B5EF4-FFF2-40B4-BE49-F238E27FC236}">
                <a16:creationId xmlns:a16="http://schemas.microsoft.com/office/drawing/2014/main" id="{D3032E82-DD86-2BA9-4B77-BE3E37AED1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3285</TotalTime>
  <Words>770</Words>
  <Application>Microsoft Office PowerPoint</Application>
  <PresentationFormat>On-screen Show (4:3)</PresentationFormat>
  <Paragraphs>100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Arial</vt:lpstr>
      <vt:lpstr>Calibri</vt:lpstr>
      <vt:lpstr>Office Theme</vt:lpstr>
      <vt:lpstr>Utilizing Cloud Technologies to Transform Oil &amp; Gas Data Operations</vt:lpstr>
      <vt:lpstr>Agenda</vt:lpstr>
      <vt:lpstr>Why Change? The On-Prem Data Challenge</vt:lpstr>
      <vt:lpstr>Advantages of Cloud Technologies</vt:lpstr>
      <vt:lpstr>Examples of the Cloud Toolkit</vt:lpstr>
      <vt:lpstr>dbt, Elementary, Dagster</vt:lpstr>
      <vt:lpstr>Terraform, GitHub, Claude</vt:lpstr>
      <vt:lpstr>Databricks/Azure</vt:lpstr>
      <vt:lpstr>Impact and Results</vt:lpstr>
      <vt:lpstr>Alerts in Databricks</vt:lpstr>
      <vt:lpstr>Genie in Databricks</vt:lpstr>
      <vt:lpstr>PowerPoint Presentation</vt:lpstr>
      <vt:lpstr>Agent and AI/ML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Mindy Spellman</dc:creator>
  <cp:keywords/>
  <dc:description>generated using python-pptx</dc:description>
  <cp:lastModifiedBy>Mindy Spellman</cp:lastModifiedBy>
  <cp:revision>16</cp:revision>
  <dcterms:created xsi:type="dcterms:W3CDTF">2013-01-27T09:14:16Z</dcterms:created>
  <dcterms:modified xsi:type="dcterms:W3CDTF">2025-10-17T14:58:18Z</dcterms:modified>
  <cp:category/>
</cp:coreProperties>
</file>